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7" r:id="rId5"/>
    <p:sldId id="258" r:id="rId6"/>
    <p:sldId id="259" r:id="rId7"/>
    <p:sldId id="260" r:id="rId8"/>
    <p:sldId id="261" r:id="rId9"/>
    <p:sldId id="262" r:id="rId10"/>
    <p:sldId id="263" r:id="rId11"/>
    <p:sldId id="264" r:id="rId12"/>
  </p:sldIdLst>
  <p:sldSz cx="12192000" cy="6858000"/>
  <p:notesSz cx="6858000" cy="9144000"/>
  <p:embeddedFontLst>
    <p:embeddedFont>
      <p:font typeface="Fira Sans" panose="020B05030500000200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ly Charity" userId="bff61457-5fec-4ddc-9418-f46eeb670076" providerId="ADAL" clId="{08F5B0B6-9FCB-47BE-98E4-8DDC65B93306}"/>
    <pc:docChg chg="undo custSel addSld delSld modSld">
      <pc:chgData name="Sally Charity" userId="bff61457-5fec-4ddc-9418-f46eeb670076" providerId="ADAL" clId="{08F5B0B6-9FCB-47BE-98E4-8DDC65B93306}" dt="2025-05-22T09:37:46.781" v="329" actId="20577"/>
      <pc:docMkLst>
        <pc:docMk/>
      </pc:docMkLst>
      <pc:sldChg chg="modSp mod">
        <pc:chgData name="Sally Charity" userId="bff61457-5fec-4ddc-9418-f46eeb670076" providerId="ADAL" clId="{08F5B0B6-9FCB-47BE-98E4-8DDC65B93306}" dt="2025-05-22T09:23:39.075" v="55" actId="20577"/>
        <pc:sldMkLst>
          <pc:docMk/>
          <pc:sldMk cId="785723161" sldId="257"/>
        </pc:sldMkLst>
        <pc:spChg chg="mod">
          <ac:chgData name="Sally Charity" userId="bff61457-5fec-4ddc-9418-f46eeb670076" providerId="ADAL" clId="{08F5B0B6-9FCB-47BE-98E4-8DDC65B93306}" dt="2025-05-22T09:23:33.251" v="49" actId="20577"/>
          <ac:spMkLst>
            <pc:docMk/>
            <pc:sldMk cId="785723161" sldId="257"/>
            <ac:spMk id="2" creationId="{1DA6D566-F4F2-FCC2-BFF0-AE4BD2AD58F4}"/>
          </ac:spMkLst>
        </pc:spChg>
        <pc:spChg chg="mod">
          <ac:chgData name="Sally Charity" userId="bff61457-5fec-4ddc-9418-f46eeb670076" providerId="ADAL" clId="{08F5B0B6-9FCB-47BE-98E4-8DDC65B93306}" dt="2025-05-22T09:23:39.075" v="55" actId="20577"/>
          <ac:spMkLst>
            <pc:docMk/>
            <pc:sldMk cId="785723161" sldId="257"/>
            <ac:spMk id="3" creationId="{6735732D-AC18-1BF0-B5C9-D3A6539C650A}"/>
          </ac:spMkLst>
        </pc:spChg>
      </pc:sldChg>
      <pc:sldChg chg="modSp mod">
        <pc:chgData name="Sally Charity" userId="bff61457-5fec-4ddc-9418-f46eeb670076" providerId="ADAL" clId="{08F5B0B6-9FCB-47BE-98E4-8DDC65B93306}" dt="2025-05-22T09:26:58.312" v="140" actId="20577"/>
        <pc:sldMkLst>
          <pc:docMk/>
          <pc:sldMk cId="2157455078" sldId="258"/>
        </pc:sldMkLst>
        <pc:spChg chg="mod">
          <ac:chgData name="Sally Charity" userId="bff61457-5fec-4ddc-9418-f46eeb670076" providerId="ADAL" clId="{08F5B0B6-9FCB-47BE-98E4-8DDC65B93306}" dt="2025-05-22T09:26:23.125" v="135" actId="122"/>
          <ac:spMkLst>
            <pc:docMk/>
            <pc:sldMk cId="2157455078" sldId="258"/>
            <ac:spMk id="2" creationId="{F8E6F7D3-797B-5E38-3B77-0A711066D56C}"/>
          </ac:spMkLst>
        </pc:spChg>
        <pc:spChg chg="mod">
          <ac:chgData name="Sally Charity" userId="bff61457-5fec-4ddc-9418-f46eeb670076" providerId="ADAL" clId="{08F5B0B6-9FCB-47BE-98E4-8DDC65B93306}" dt="2025-05-22T09:26:58.312" v="140" actId="20577"/>
          <ac:spMkLst>
            <pc:docMk/>
            <pc:sldMk cId="2157455078" sldId="258"/>
            <ac:spMk id="4" creationId="{C0C860A7-24D7-1F73-650C-036356228BB1}"/>
          </ac:spMkLst>
        </pc:spChg>
      </pc:sldChg>
      <pc:sldChg chg="modSp mod">
        <pc:chgData name="Sally Charity" userId="bff61457-5fec-4ddc-9418-f46eeb670076" providerId="ADAL" clId="{08F5B0B6-9FCB-47BE-98E4-8DDC65B93306}" dt="2025-05-22T09:29:45.290" v="176" actId="20577"/>
        <pc:sldMkLst>
          <pc:docMk/>
          <pc:sldMk cId="3943527184" sldId="259"/>
        </pc:sldMkLst>
        <pc:spChg chg="mod">
          <ac:chgData name="Sally Charity" userId="bff61457-5fec-4ddc-9418-f46eeb670076" providerId="ADAL" clId="{08F5B0B6-9FCB-47BE-98E4-8DDC65B93306}" dt="2025-05-22T09:27:24.728" v="166" actId="20577"/>
          <ac:spMkLst>
            <pc:docMk/>
            <pc:sldMk cId="3943527184" sldId="259"/>
            <ac:spMk id="2" creationId="{FE341839-626B-5215-B586-1989F9D97DAA}"/>
          </ac:spMkLst>
        </pc:spChg>
        <pc:spChg chg="mod">
          <ac:chgData name="Sally Charity" userId="bff61457-5fec-4ddc-9418-f46eeb670076" providerId="ADAL" clId="{08F5B0B6-9FCB-47BE-98E4-8DDC65B93306}" dt="2025-05-22T09:29:45.290" v="176" actId="20577"/>
          <ac:spMkLst>
            <pc:docMk/>
            <pc:sldMk cId="3943527184" sldId="259"/>
            <ac:spMk id="3" creationId="{56025200-0780-FB9A-4555-B25377A7C513}"/>
          </ac:spMkLst>
        </pc:spChg>
      </pc:sldChg>
      <pc:sldChg chg="modSp new mod">
        <pc:chgData name="Sally Charity" userId="bff61457-5fec-4ddc-9418-f46eeb670076" providerId="ADAL" clId="{08F5B0B6-9FCB-47BE-98E4-8DDC65B93306}" dt="2025-05-22T09:32:04.552" v="205" actId="20577"/>
        <pc:sldMkLst>
          <pc:docMk/>
          <pc:sldMk cId="168645859" sldId="260"/>
        </pc:sldMkLst>
        <pc:spChg chg="mod">
          <ac:chgData name="Sally Charity" userId="bff61457-5fec-4ddc-9418-f46eeb670076" providerId="ADAL" clId="{08F5B0B6-9FCB-47BE-98E4-8DDC65B93306}" dt="2025-05-22T09:32:04.552" v="205" actId="20577"/>
          <ac:spMkLst>
            <pc:docMk/>
            <pc:sldMk cId="168645859" sldId="260"/>
            <ac:spMk id="2" creationId="{2B2217C0-EFD4-1868-BDFD-675226B6FB99}"/>
          </ac:spMkLst>
        </pc:spChg>
        <pc:spChg chg="mod">
          <ac:chgData name="Sally Charity" userId="bff61457-5fec-4ddc-9418-f46eeb670076" providerId="ADAL" clId="{08F5B0B6-9FCB-47BE-98E4-8DDC65B93306}" dt="2025-05-22T09:31:10.445" v="180"/>
          <ac:spMkLst>
            <pc:docMk/>
            <pc:sldMk cId="168645859" sldId="260"/>
            <ac:spMk id="3" creationId="{6DA2235F-D60C-6800-797E-EBB17C848F4C}"/>
          </ac:spMkLst>
        </pc:spChg>
      </pc:sldChg>
      <pc:sldChg chg="new del">
        <pc:chgData name="Sally Charity" userId="bff61457-5fec-4ddc-9418-f46eeb670076" providerId="ADAL" clId="{08F5B0B6-9FCB-47BE-98E4-8DDC65B93306}" dt="2025-05-22T09:30:29.580" v="178" actId="680"/>
        <pc:sldMkLst>
          <pc:docMk/>
          <pc:sldMk cId="1504570049" sldId="260"/>
        </pc:sldMkLst>
      </pc:sldChg>
      <pc:sldChg chg="del">
        <pc:chgData name="Sally Charity" userId="bff61457-5fec-4ddc-9418-f46eeb670076" providerId="ADAL" clId="{08F5B0B6-9FCB-47BE-98E4-8DDC65B93306}" dt="2025-05-22T09:27:05.949" v="142" actId="47"/>
        <pc:sldMkLst>
          <pc:docMk/>
          <pc:sldMk cId="2607175947" sldId="260"/>
        </pc:sldMkLst>
      </pc:sldChg>
      <pc:sldChg chg="modSp new mod">
        <pc:chgData name="Sally Charity" userId="bff61457-5fec-4ddc-9418-f46eeb670076" providerId="ADAL" clId="{08F5B0B6-9FCB-47BE-98E4-8DDC65B93306}" dt="2025-05-22T09:34:17.886" v="239" actId="27636"/>
        <pc:sldMkLst>
          <pc:docMk/>
          <pc:sldMk cId="132246208" sldId="261"/>
        </pc:sldMkLst>
        <pc:spChg chg="mod">
          <ac:chgData name="Sally Charity" userId="bff61457-5fec-4ddc-9418-f46eeb670076" providerId="ADAL" clId="{08F5B0B6-9FCB-47BE-98E4-8DDC65B93306}" dt="2025-05-22T09:32:39.686" v="231" actId="20577"/>
          <ac:spMkLst>
            <pc:docMk/>
            <pc:sldMk cId="132246208" sldId="261"/>
            <ac:spMk id="2" creationId="{E3F4C752-3ECD-6773-88C2-26D4CBEF4BFD}"/>
          </ac:spMkLst>
        </pc:spChg>
        <pc:spChg chg="mod">
          <ac:chgData name="Sally Charity" userId="bff61457-5fec-4ddc-9418-f46eeb670076" providerId="ADAL" clId="{08F5B0B6-9FCB-47BE-98E4-8DDC65B93306}" dt="2025-05-22T09:34:17.886" v="239" actId="27636"/>
          <ac:spMkLst>
            <pc:docMk/>
            <pc:sldMk cId="132246208" sldId="261"/>
            <ac:spMk id="3" creationId="{563FD635-2974-5FF3-9110-495CFB91BFE0}"/>
          </ac:spMkLst>
        </pc:spChg>
      </pc:sldChg>
      <pc:sldChg chg="modSp del mod">
        <pc:chgData name="Sally Charity" userId="bff61457-5fec-4ddc-9418-f46eeb670076" providerId="ADAL" clId="{08F5B0B6-9FCB-47BE-98E4-8DDC65B93306}" dt="2025-05-22T09:27:02.110" v="141" actId="47"/>
        <pc:sldMkLst>
          <pc:docMk/>
          <pc:sldMk cId="697379269" sldId="261"/>
        </pc:sldMkLst>
        <pc:spChg chg="mod">
          <ac:chgData name="Sally Charity" userId="bff61457-5fec-4ddc-9418-f46eeb670076" providerId="ADAL" clId="{08F5B0B6-9FCB-47BE-98E4-8DDC65B93306}" dt="2025-05-22T09:26:48.453" v="139" actId="6549"/>
          <ac:spMkLst>
            <pc:docMk/>
            <pc:sldMk cId="697379269" sldId="261"/>
            <ac:spMk id="4" creationId="{7FD8BDFB-3AFA-E660-1E44-587604B96382}"/>
          </ac:spMkLst>
        </pc:spChg>
      </pc:sldChg>
      <pc:sldChg chg="new del">
        <pc:chgData name="Sally Charity" userId="bff61457-5fec-4ddc-9418-f46eeb670076" providerId="ADAL" clId="{08F5B0B6-9FCB-47BE-98E4-8DDC65B93306}" dt="2025-05-22T09:32:26.289" v="207" actId="680"/>
        <pc:sldMkLst>
          <pc:docMk/>
          <pc:sldMk cId="4243468771" sldId="261"/>
        </pc:sldMkLst>
      </pc:sldChg>
      <pc:sldChg chg="modSp new mod">
        <pc:chgData name="Sally Charity" userId="bff61457-5fec-4ddc-9418-f46eeb670076" providerId="ADAL" clId="{08F5B0B6-9FCB-47BE-98E4-8DDC65B93306}" dt="2025-05-22T09:34:58.320" v="270"/>
        <pc:sldMkLst>
          <pc:docMk/>
          <pc:sldMk cId="1464999514" sldId="262"/>
        </pc:sldMkLst>
        <pc:spChg chg="mod">
          <ac:chgData name="Sally Charity" userId="bff61457-5fec-4ddc-9418-f46eeb670076" providerId="ADAL" clId="{08F5B0B6-9FCB-47BE-98E4-8DDC65B93306}" dt="2025-05-22T09:34:38.076" v="268" actId="20577"/>
          <ac:spMkLst>
            <pc:docMk/>
            <pc:sldMk cId="1464999514" sldId="262"/>
            <ac:spMk id="2" creationId="{A32A02B1-2382-A747-E694-A52A4F2CFE73}"/>
          </ac:spMkLst>
        </pc:spChg>
        <pc:spChg chg="mod">
          <ac:chgData name="Sally Charity" userId="bff61457-5fec-4ddc-9418-f46eeb670076" providerId="ADAL" clId="{08F5B0B6-9FCB-47BE-98E4-8DDC65B93306}" dt="2025-05-22T09:34:58.320" v="270"/>
          <ac:spMkLst>
            <pc:docMk/>
            <pc:sldMk cId="1464999514" sldId="262"/>
            <ac:spMk id="3" creationId="{C08B427F-01AB-5E4F-FA12-A06270E3D206}"/>
          </ac:spMkLst>
        </pc:spChg>
      </pc:sldChg>
      <pc:sldChg chg="modSp new mod">
        <pc:chgData name="Sally Charity" userId="bff61457-5fec-4ddc-9418-f46eeb670076" providerId="ADAL" clId="{08F5B0B6-9FCB-47BE-98E4-8DDC65B93306}" dt="2025-05-22T09:36:10.507" v="317" actId="255"/>
        <pc:sldMkLst>
          <pc:docMk/>
          <pc:sldMk cId="1688271897" sldId="263"/>
        </pc:sldMkLst>
        <pc:spChg chg="mod">
          <ac:chgData name="Sally Charity" userId="bff61457-5fec-4ddc-9418-f46eeb670076" providerId="ADAL" clId="{08F5B0B6-9FCB-47BE-98E4-8DDC65B93306}" dt="2025-05-22T09:35:19.741" v="314" actId="20577"/>
          <ac:spMkLst>
            <pc:docMk/>
            <pc:sldMk cId="1688271897" sldId="263"/>
            <ac:spMk id="2" creationId="{D44D9A6D-43C8-306E-4A3D-70CC212B749B}"/>
          </ac:spMkLst>
        </pc:spChg>
        <pc:spChg chg="mod">
          <ac:chgData name="Sally Charity" userId="bff61457-5fec-4ddc-9418-f46eeb670076" providerId="ADAL" clId="{08F5B0B6-9FCB-47BE-98E4-8DDC65B93306}" dt="2025-05-22T09:36:10.507" v="317" actId="255"/>
          <ac:spMkLst>
            <pc:docMk/>
            <pc:sldMk cId="1688271897" sldId="263"/>
            <ac:spMk id="3" creationId="{0C615E6A-87FB-9C8D-C32B-906E40797F3A}"/>
          </ac:spMkLst>
        </pc:spChg>
      </pc:sldChg>
      <pc:sldChg chg="modSp new mod">
        <pc:chgData name="Sally Charity" userId="bff61457-5fec-4ddc-9418-f46eeb670076" providerId="ADAL" clId="{08F5B0B6-9FCB-47BE-98E4-8DDC65B93306}" dt="2025-05-22T09:37:46.781" v="329" actId="20577"/>
        <pc:sldMkLst>
          <pc:docMk/>
          <pc:sldMk cId="2654767755" sldId="264"/>
        </pc:sldMkLst>
        <pc:spChg chg="mod">
          <ac:chgData name="Sally Charity" userId="bff61457-5fec-4ddc-9418-f46eeb670076" providerId="ADAL" clId="{08F5B0B6-9FCB-47BE-98E4-8DDC65B93306}" dt="2025-05-22T09:37:03.991" v="325" actId="122"/>
          <ac:spMkLst>
            <pc:docMk/>
            <pc:sldMk cId="2654767755" sldId="264"/>
            <ac:spMk id="2" creationId="{2121AF43-2031-A222-3979-D7052A3CB53A}"/>
          </ac:spMkLst>
        </pc:spChg>
        <pc:spChg chg="mod">
          <ac:chgData name="Sally Charity" userId="bff61457-5fec-4ddc-9418-f46eeb670076" providerId="ADAL" clId="{08F5B0B6-9FCB-47BE-98E4-8DDC65B93306}" dt="2025-05-22T09:37:46.781" v="329" actId="20577"/>
          <ac:spMkLst>
            <pc:docMk/>
            <pc:sldMk cId="2654767755" sldId="264"/>
            <ac:spMk id="3" creationId="{81425D49-18E9-FBC0-A6FD-F4DEA1331131}"/>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6F95-47CD-8FF4-A3A0-5491B451F3B2}"/>
              </a:ext>
            </a:extLst>
          </p:cNvPr>
          <p:cNvSpPr>
            <a:spLocks noGrp="1"/>
          </p:cNvSpPr>
          <p:nvPr>
            <p:ph type="title"/>
          </p:nvPr>
        </p:nvSpPr>
        <p:spPr>
          <a:xfrm>
            <a:off x="838200" y="3365269"/>
            <a:ext cx="10515600" cy="1133475"/>
          </a:xfrm>
        </p:spPr>
        <p:txBody>
          <a:bodyPr anchor="b">
            <a:normAutofit/>
          </a:bodyPr>
          <a:lstStyle>
            <a:lvl1pPr algn="ct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42C93F-4D96-0EB4-2514-8FEC8E9E98EE}"/>
              </a:ext>
            </a:extLst>
          </p:cNvPr>
          <p:cNvSpPr>
            <a:spLocks noGrp="1"/>
          </p:cNvSpPr>
          <p:nvPr>
            <p:ph type="body" idx="1"/>
          </p:nvPr>
        </p:nvSpPr>
        <p:spPr>
          <a:xfrm>
            <a:off x="831850" y="5292326"/>
            <a:ext cx="10515600" cy="61033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3F2A8-72FE-455D-F98A-38003BF3DD15}"/>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830EF9E4-4483-6B4E-91D7-C48B2F130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13DCF-A6FE-674B-4EBF-73C306167EC1}"/>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9" name="Graphic 8">
            <a:extLst>
              <a:ext uri="{FF2B5EF4-FFF2-40B4-BE49-F238E27FC236}">
                <a16:creationId xmlns:a16="http://schemas.microsoft.com/office/drawing/2014/main" id="{31281442-1F09-87EA-DCBD-367185CD46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28925" y="614299"/>
            <a:ext cx="6534150" cy="2524125"/>
          </a:xfrm>
          <a:prstGeom prst="rect">
            <a:avLst/>
          </a:prstGeom>
        </p:spPr>
      </p:pic>
    </p:spTree>
    <p:extLst>
      <p:ext uri="{BB962C8B-B14F-4D97-AF65-F5344CB8AC3E}">
        <p14:creationId xmlns:p14="http://schemas.microsoft.com/office/powerpoint/2010/main" val="15916726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620D2E4-0DE1-0B65-B0D3-CCBE7F1596B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860816" y="6119693"/>
            <a:ext cx="13764341" cy="838437"/>
          </a:xfrm>
          <a:prstGeom prst="rect">
            <a:avLst/>
          </a:prstGeom>
        </p:spPr>
      </p:pic>
      <p:sp>
        <p:nvSpPr>
          <p:cNvPr id="4" name="Date Placeholder 3">
            <a:extLst>
              <a:ext uri="{FF2B5EF4-FFF2-40B4-BE49-F238E27FC236}">
                <a16:creationId xmlns:a16="http://schemas.microsoft.com/office/drawing/2014/main" id="{AB3FF5EB-4742-46B0-E61E-1E048965AD52}"/>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1DF4B5EF-DFD5-0755-36A7-3039D99F3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6F19E-4421-B9A8-417C-3CD963DDCFCE}"/>
              </a:ext>
            </a:extLst>
          </p:cNvPr>
          <p:cNvSpPr>
            <a:spLocks noGrp="1"/>
          </p:cNvSpPr>
          <p:nvPr>
            <p:ph type="sldNum" sz="quarter" idx="12"/>
          </p:nvPr>
        </p:nvSpPr>
        <p:spPr/>
        <p:txBody>
          <a:bodyPr/>
          <a:lstStyle>
            <a:lvl1pPr>
              <a:defRPr>
                <a:solidFill>
                  <a:schemeClr val="bg1"/>
                </a:solidFill>
              </a:defRPr>
            </a:lvl1pPr>
          </a:lstStyle>
          <a:p>
            <a:fld id="{0D645C11-E917-423F-AB7E-3BAC2FB62694}" type="slidenum">
              <a:rPr lang="en-GB" smtClean="0"/>
              <a:pPr/>
              <a:t>‹#›</a:t>
            </a:fld>
            <a:endParaRPr lang="en-GB"/>
          </a:p>
        </p:txBody>
      </p:sp>
      <p:pic>
        <p:nvPicPr>
          <p:cNvPr id="10" name="Graphic 9">
            <a:extLst>
              <a:ext uri="{FF2B5EF4-FFF2-40B4-BE49-F238E27FC236}">
                <a16:creationId xmlns:a16="http://schemas.microsoft.com/office/drawing/2014/main" id="{6E8ADC32-24BB-5705-F7DA-3BEC06464900}"/>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3852863" y="185688"/>
            <a:ext cx="9382125" cy="571500"/>
          </a:xfrm>
          <a:prstGeom prst="rect">
            <a:avLst/>
          </a:prstGeom>
        </p:spPr>
      </p:pic>
      <p:sp>
        <p:nvSpPr>
          <p:cNvPr id="8" name="Text Placeholder 7">
            <a:extLst>
              <a:ext uri="{FF2B5EF4-FFF2-40B4-BE49-F238E27FC236}">
                <a16:creationId xmlns:a16="http://schemas.microsoft.com/office/drawing/2014/main" id="{106A1BA0-AF17-1933-2173-10002F8FE68D}"/>
              </a:ext>
            </a:extLst>
          </p:cNvPr>
          <p:cNvSpPr>
            <a:spLocks noGrp="1"/>
          </p:cNvSpPr>
          <p:nvPr>
            <p:ph type="body" sz="quarter" idx="13"/>
          </p:nvPr>
        </p:nvSpPr>
        <p:spPr>
          <a:xfrm>
            <a:off x="668338" y="306388"/>
            <a:ext cx="4443412" cy="3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951459A8-C090-61FD-3726-F2797D0B4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37301A-563A-78A5-5E14-6F09DBCFE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22399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620D2E4-0DE1-0B65-B0D3-CCBE7F1596B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860816" y="6119693"/>
            <a:ext cx="13764341" cy="838437"/>
          </a:xfrm>
          <a:prstGeom prst="rect">
            <a:avLst/>
          </a:prstGeom>
        </p:spPr>
      </p:pic>
      <p:sp>
        <p:nvSpPr>
          <p:cNvPr id="4" name="Date Placeholder 3">
            <a:extLst>
              <a:ext uri="{FF2B5EF4-FFF2-40B4-BE49-F238E27FC236}">
                <a16:creationId xmlns:a16="http://schemas.microsoft.com/office/drawing/2014/main" id="{AB3FF5EB-4742-46B0-E61E-1E048965AD52}"/>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1DF4B5EF-DFD5-0755-36A7-3039D99F3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6F19E-4421-B9A8-417C-3CD963DDCFCE}"/>
              </a:ext>
            </a:extLst>
          </p:cNvPr>
          <p:cNvSpPr>
            <a:spLocks noGrp="1"/>
          </p:cNvSpPr>
          <p:nvPr>
            <p:ph type="sldNum" sz="quarter" idx="12"/>
          </p:nvPr>
        </p:nvSpPr>
        <p:spPr/>
        <p:txBody>
          <a:bodyPr/>
          <a:lstStyle>
            <a:lvl1pPr>
              <a:defRPr>
                <a:solidFill>
                  <a:schemeClr val="bg1"/>
                </a:solidFill>
              </a:defRPr>
            </a:lvl1pPr>
          </a:lstStyle>
          <a:p>
            <a:fld id="{0D645C11-E917-423F-AB7E-3BAC2FB62694}" type="slidenum">
              <a:rPr lang="en-GB" smtClean="0"/>
              <a:pPr/>
              <a:t>‹#›</a:t>
            </a:fld>
            <a:endParaRPr lang="en-GB"/>
          </a:p>
        </p:txBody>
      </p:sp>
      <p:pic>
        <p:nvPicPr>
          <p:cNvPr id="10" name="Graphic 9">
            <a:extLst>
              <a:ext uri="{FF2B5EF4-FFF2-40B4-BE49-F238E27FC236}">
                <a16:creationId xmlns:a16="http://schemas.microsoft.com/office/drawing/2014/main" id="{6E8ADC32-24BB-5705-F7DA-3BEC064649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52863" y="185688"/>
            <a:ext cx="9382125" cy="571500"/>
          </a:xfrm>
          <a:prstGeom prst="rect">
            <a:avLst/>
          </a:prstGeom>
        </p:spPr>
      </p:pic>
      <p:sp>
        <p:nvSpPr>
          <p:cNvPr id="8" name="Text Placeholder 7">
            <a:extLst>
              <a:ext uri="{FF2B5EF4-FFF2-40B4-BE49-F238E27FC236}">
                <a16:creationId xmlns:a16="http://schemas.microsoft.com/office/drawing/2014/main" id="{106A1BA0-AF17-1933-2173-10002F8FE68D}"/>
              </a:ext>
            </a:extLst>
          </p:cNvPr>
          <p:cNvSpPr>
            <a:spLocks noGrp="1"/>
          </p:cNvSpPr>
          <p:nvPr>
            <p:ph type="body" sz="quarter" idx="13"/>
          </p:nvPr>
        </p:nvSpPr>
        <p:spPr>
          <a:xfrm>
            <a:off x="668338" y="306388"/>
            <a:ext cx="4443412" cy="3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951459A8-C090-61FD-3726-F2797D0B4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37301A-563A-78A5-5E14-6F09DBCFE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655999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E40556D-FDE4-C417-717F-E540A1C1ADB3}"/>
              </a:ext>
            </a:extLst>
          </p:cNvPr>
          <p:cNvSpPr>
            <a:spLocks noGrp="1"/>
          </p:cNvSpPr>
          <p:nvPr>
            <p:ph type="pic" sz="quarter" idx="13"/>
          </p:nvPr>
        </p:nvSpPr>
        <p:spPr>
          <a:xfrm>
            <a:off x="5035550" y="1825625"/>
            <a:ext cx="6318250" cy="4351338"/>
          </a:xfrm>
        </p:spPr>
        <p:txBody>
          <a:bodyPr/>
          <a:lstStyle/>
          <a:p>
            <a:endParaRPr lang="en-GB"/>
          </a:p>
        </p:txBody>
      </p:sp>
      <p:pic>
        <p:nvPicPr>
          <p:cNvPr id="11" name="Graphic 10">
            <a:extLst>
              <a:ext uri="{FF2B5EF4-FFF2-40B4-BE49-F238E27FC236}">
                <a16:creationId xmlns:a16="http://schemas.microsoft.com/office/drawing/2014/main" id="{365D99CE-AEA3-4CAA-4E08-B27CFDBB5C6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30310"/>
            <a:ext cx="8839997" cy="6888310"/>
          </a:xfrm>
          <a:prstGeom prst="rect">
            <a:avLst/>
          </a:prstGeom>
        </p:spPr>
      </p:pic>
      <p:sp>
        <p:nvSpPr>
          <p:cNvPr id="2" name="Title 1">
            <a:extLst>
              <a:ext uri="{FF2B5EF4-FFF2-40B4-BE49-F238E27FC236}">
                <a16:creationId xmlns:a16="http://schemas.microsoft.com/office/drawing/2014/main" id="{4601BA5C-336E-9A7A-71B9-8D93551F7E7C}"/>
              </a:ext>
            </a:extLst>
          </p:cNvPr>
          <p:cNvSpPr>
            <a:spLocks noGrp="1"/>
          </p:cNvSpPr>
          <p:nvPr>
            <p:ph type="title"/>
          </p:nvPr>
        </p:nvSpPr>
        <p:spPr/>
        <p:txBody>
          <a:bodyPr>
            <a:normAutofit/>
          </a:bodyPr>
          <a:lstStyle>
            <a:lvl1pPr>
              <a:defRPr sz="40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60BB39-58D4-3818-3AA6-738927969B8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2FFBDD-9FEB-7F2C-2D8D-51480A6B5B18}"/>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5D180EDE-2F60-D1E3-B38F-66E90999D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C66D31-ACA6-6D0B-5125-C10823615F63}"/>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1648940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E40556D-FDE4-C417-717F-E540A1C1ADB3}"/>
              </a:ext>
            </a:extLst>
          </p:cNvPr>
          <p:cNvSpPr>
            <a:spLocks noGrp="1"/>
          </p:cNvSpPr>
          <p:nvPr>
            <p:ph type="pic" sz="quarter" idx="13"/>
          </p:nvPr>
        </p:nvSpPr>
        <p:spPr>
          <a:xfrm>
            <a:off x="5035550" y="1825625"/>
            <a:ext cx="6318250" cy="4351338"/>
          </a:xfrm>
        </p:spPr>
        <p:txBody>
          <a:bodyPr/>
          <a:lstStyle/>
          <a:p>
            <a:endParaRPr lang="en-GB"/>
          </a:p>
        </p:txBody>
      </p:sp>
      <p:pic>
        <p:nvPicPr>
          <p:cNvPr id="11" name="Graphic 10">
            <a:extLst>
              <a:ext uri="{FF2B5EF4-FFF2-40B4-BE49-F238E27FC236}">
                <a16:creationId xmlns:a16="http://schemas.microsoft.com/office/drawing/2014/main" id="{365D99CE-AEA3-4CAA-4E08-B27CFDBB5C6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30310"/>
            <a:ext cx="8839997" cy="6888310"/>
          </a:xfrm>
          <a:prstGeom prst="rect">
            <a:avLst/>
          </a:prstGeom>
        </p:spPr>
      </p:pic>
      <p:sp>
        <p:nvSpPr>
          <p:cNvPr id="2" name="Title 1">
            <a:extLst>
              <a:ext uri="{FF2B5EF4-FFF2-40B4-BE49-F238E27FC236}">
                <a16:creationId xmlns:a16="http://schemas.microsoft.com/office/drawing/2014/main" id="{4601BA5C-336E-9A7A-71B9-8D93551F7E7C}"/>
              </a:ext>
            </a:extLst>
          </p:cNvPr>
          <p:cNvSpPr>
            <a:spLocks noGrp="1"/>
          </p:cNvSpPr>
          <p:nvPr>
            <p:ph type="title"/>
          </p:nvPr>
        </p:nvSpPr>
        <p:spPr/>
        <p:txBody>
          <a:bodyPr>
            <a:normAutofit/>
          </a:bodyPr>
          <a:lstStyle>
            <a:lvl1pPr>
              <a:defRPr sz="40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60BB39-58D4-3818-3AA6-738927969B8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2FFBDD-9FEB-7F2C-2D8D-51480A6B5B18}"/>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5D180EDE-2F60-D1E3-B38F-66E90999D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C66D31-ACA6-6D0B-5125-C10823615F63}"/>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1192272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DE40556D-FDE4-C417-717F-E540A1C1ADB3}"/>
              </a:ext>
            </a:extLst>
          </p:cNvPr>
          <p:cNvSpPr>
            <a:spLocks noGrp="1"/>
          </p:cNvSpPr>
          <p:nvPr>
            <p:ph type="pic" sz="quarter" idx="13"/>
          </p:nvPr>
        </p:nvSpPr>
        <p:spPr>
          <a:xfrm>
            <a:off x="5035550" y="1825625"/>
            <a:ext cx="6318250" cy="4351338"/>
          </a:xfrm>
        </p:spPr>
        <p:txBody>
          <a:bodyPr/>
          <a:lstStyle/>
          <a:p>
            <a:endParaRPr lang="en-GB"/>
          </a:p>
        </p:txBody>
      </p:sp>
      <p:pic>
        <p:nvPicPr>
          <p:cNvPr id="11" name="Graphic 10">
            <a:extLst>
              <a:ext uri="{FF2B5EF4-FFF2-40B4-BE49-F238E27FC236}">
                <a16:creationId xmlns:a16="http://schemas.microsoft.com/office/drawing/2014/main" id="{365D99CE-AEA3-4CAA-4E08-B27CFDBB5C6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30310"/>
            <a:ext cx="8839997" cy="6888310"/>
          </a:xfrm>
          <a:prstGeom prst="rect">
            <a:avLst/>
          </a:prstGeom>
        </p:spPr>
      </p:pic>
      <p:sp>
        <p:nvSpPr>
          <p:cNvPr id="2" name="Title 1">
            <a:extLst>
              <a:ext uri="{FF2B5EF4-FFF2-40B4-BE49-F238E27FC236}">
                <a16:creationId xmlns:a16="http://schemas.microsoft.com/office/drawing/2014/main" id="{4601BA5C-336E-9A7A-71B9-8D93551F7E7C}"/>
              </a:ext>
            </a:extLst>
          </p:cNvPr>
          <p:cNvSpPr>
            <a:spLocks noGrp="1"/>
          </p:cNvSpPr>
          <p:nvPr>
            <p:ph type="title"/>
          </p:nvPr>
        </p:nvSpPr>
        <p:spPr/>
        <p:txBody>
          <a:bodyPr>
            <a:normAutofit/>
          </a:bodyPr>
          <a:lstStyle>
            <a:lvl1pPr>
              <a:defRPr sz="40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60BB39-58D4-3818-3AA6-738927969B8A}"/>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2FFBDD-9FEB-7F2C-2D8D-51480A6B5B18}"/>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5D180EDE-2F60-D1E3-B38F-66E90999D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C66D31-ACA6-6D0B-5125-C10823615F63}"/>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794694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5D99CE-AEA3-4CAA-4E08-B27CFDBB5C6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352003" y="-30310"/>
            <a:ext cx="8839997" cy="6888310"/>
          </a:xfrm>
          <a:prstGeom prst="rect">
            <a:avLst/>
          </a:prstGeom>
        </p:spPr>
      </p:pic>
      <p:sp>
        <p:nvSpPr>
          <p:cNvPr id="13" name="Picture Placeholder 12">
            <a:extLst>
              <a:ext uri="{FF2B5EF4-FFF2-40B4-BE49-F238E27FC236}">
                <a16:creationId xmlns:a16="http://schemas.microsoft.com/office/drawing/2014/main" id="{DE40556D-FDE4-C417-717F-E540A1C1ADB3}"/>
              </a:ext>
            </a:extLst>
          </p:cNvPr>
          <p:cNvSpPr>
            <a:spLocks noGrp="1"/>
          </p:cNvSpPr>
          <p:nvPr>
            <p:ph type="pic" sz="quarter" idx="13"/>
          </p:nvPr>
        </p:nvSpPr>
        <p:spPr>
          <a:xfrm>
            <a:off x="6680578" y="1825625"/>
            <a:ext cx="4673221" cy="4351338"/>
          </a:xfrm>
        </p:spPr>
        <p:txBody>
          <a:bodyPr/>
          <a:lstStyle/>
          <a:p>
            <a:endParaRPr lang="en-GB"/>
          </a:p>
        </p:txBody>
      </p:sp>
      <p:sp>
        <p:nvSpPr>
          <p:cNvPr id="2" name="Title 1">
            <a:extLst>
              <a:ext uri="{FF2B5EF4-FFF2-40B4-BE49-F238E27FC236}">
                <a16:creationId xmlns:a16="http://schemas.microsoft.com/office/drawing/2014/main" id="{4601BA5C-336E-9A7A-71B9-8D93551F7E7C}"/>
              </a:ext>
            </a:extLst>
          </p:cNvPr>
          <p:cNvSpPr>
            <a:spLocks noGrp="1"/>
          </p:cNvSpPr>
          <p:nvPr>
            <p:ph type="title"/>
          </p:nvPr>
        </p:nvSpPr>
        <p:spPr/>
        <p:txBody>
          <a:bodyPr>
            <a:normAutofit/>
          </a:bodyPr>
          <a:lstStyle>
            <a:lvl1pPr>
              <a:defRPr sz="4000">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60BB39-58D4-3818-3AA6-738927969B8A}"/>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2FFBDD-9FEB-7F2C-2D8D-51480A6B5B18}"/>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5D180EDE-2F60-D1E3-B38F-66E90999D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C66D31-ACA6-6D0B-5125-C10823615F63}"/>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2473590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65D99CE-AEA3-4CAA-4E08-B27CFDBB5C6B}"/>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0" y="-30310"/>
            <a:ext cx="8839997" cy="6888310"/>
          </a:xfrm>
          <a:prstGeom prst="rect">
            <a:avLst/>
          </a:prstGeom>
        </p:spPr>
      </p:pic>
      <p:sp>
        <p:nvSpPr>
          <p:cNvPr id="2" name="Title 1">
            <a:extLst>
              <a:ext uri="{FF2B5EF4-FFF2-40B4-BE49-F238E27FC236}">
                <a16:creationId xmlns:a16="http://schemas.microsoft.com/office/drawing/2014/main" id="{4601BA5C-336E-9A7A-71B9-8D93551F7E7C}"/>
              </a:ext>
            </a:extLst>
          </p:cNvPr>
          <p:cNvSpPr>
            <a:spLocks noGrp="1"/>
          </p:cNvSpPr>
          <p:nvPr>
            <p:ph type="title"/>
          </p:nvPr>
        </p:nvSpPr>
        <p:spPr>
          <a:xfrm>
            <a:off x="846958" y="136525"/>
            <a:ext cx="10515600" cy="1325563"/>
          </a:xfrm>
        </p:spPr>
        <p:txBody>
          <a:bodyPr>
            <a:normAutofit/>
          </a:bodyPr>
          <a:lstStyle>
            <a:lvl1pPr>
              <a:defRPr sz="40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60BB39-58D4-3818-3AA6-738927969B8A}"/>
              </a:ext>
            </a:extLst>
          </p:cNvPr>
          <p:cNvSpPr>
            <a:spLocks noGrp="1"/>
          </p:cNvSpPr>
          <p:nvPr>
            <p:ph sz="half" idx="1"/>
          </p:nvPr>
        </p:nvSpPr>
        <p:spPr>
          <a:xfrm>
            <a:off x="7390263" y="2784143"/>
            <a:ext cx="3963537" cy="339282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2FFBDD-9FEB-7F2C-2D8D-51480A6B5B18}"/>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5D180EDE-2F60-D1E3-B38F-66E90999D8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C66D31-ACA6-6D0B-5125-C10823615F63}"/>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8" name="Graphic 7">
            <a:extLst>
              <a:ext uri="{FF2B5EF4-FFF2-40B4-BE49-F238E27FC236}">
                <a16:creationId xmlns:a16="http://schemas.microsoft.com/office/drawing/2014/main" id="{5D9BFC6E-9717-944B-8DE5-EDB7BE0235FE}"/>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a:xfrm>
            <a:off x="667074" y="1317009"/>
            <a:ext cx="4937341" cy="4686289"/>
          </a:xfrm>
          <a:prstGeom prst="rect">
            <a:avLst/>
          </a:prstGeom>
        </p:spPr>
      </p:pic>
    </p:spTree>
    <p:extLst>
      <p:ext uri="{BB962C8B-B14F-4D97-AF65-F5344CB8AC3E}">
        <p14:creationId xmlns:p14="http://schemas.microsoft.com/office/powerpoint/2010/main" val="2094376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D549DADC-68EB-C423-9AE6-611968EDC22F}"/>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2074459" y="136525"/>
            <a:ext cx="7388212" cy="7012540"/>
          </a:xfrm>
          <a:prstGeom prst="rect">
            <a:avLst/>
          </a:prstGeom>
        </p:spPr>
      </p:pic>
      <p:sp>
        <p:nvSpPr>
          <p:cNvPr id="2" name="Title 1">
            <a:extLst>
              <a:ext uri="{FF2B5EF4-FFF2-40B4-BE49-F238E27FC236}">
                <a16:creationId xmlns:a16="http://schemas.microsoft.com/office/drawing/2014/main" id="{5593A007-45C1-A739-6A51-A3621CF073DF}"/>
              </a:ext>
            </a:extLst>
          </p:cNvPr>
          <p:cNvSpPr>
            <a:spLocks noGrp="1"/>
          </p:cNvSpPr>
          <p:nvPr>
            <p:ph type="title"/>
          </p:nvPr>
        </p:nvSpPr>
        <p:spPr>
          <a:xfrm>
            <a:off x="1685498" y="365125"/>
            <a:ext cx="9669889"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CA64B-5751-5730-8A30-4D7804D6B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E5AD6-B526-6A0B-1F08-2F6DEC7C5C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7DA505-DBAC-6DA8-B9AC-868325F62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F360C5-B622-D85E-BDC5-6E9C4A24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713C73-7343-4CC2-1D16-084F03A5241E}"/>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8" name="Footer Placeholder 7">
            <a:extLst>
              <a:ext uri="{FF2B5EF4-FFF2-40B4-BE49-F238E27FC236}">
                <a16:creationId xmlns:a16="http://schemas.microsoft.com/office/drawing/2014/main" id="{DCF72A0C-71E7-BA5A-79D5-33CEC7EC80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BED8B3-24C6-115F-18E9-56602081834C}"/>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13" name="Graphic 12">
            <a:extLst>
              <a:ext uri="{FF2B5EF4-FFF2-40B4-BE49-F238E27FC236}">
                <a16:creationId xmlns:a16="http://schemas.microsoft.com/office/drawing/2014/main" id="{05C7C15D-A887-8AC5-641D-1A39CB9C09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4637" y="404911"/>
            <a:ext cx="1123950" cy="1066800"/>
          </a:xfrm>
          <a:prstGeom prst="rect">
            <a:avLst/>
          </a:prstGeom>
        </p:spPr>
      </p:pic>
    </p:spTree>
    <p:extLst>
      <p:ext uri="{BB962C8B-B14F-4D97-AF65-F5344CB8AC3E}">
        <p14:creationId xmlns:p14="http://schemas.microsoft.com/office/powerpoint/2010/main" val="2097330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AE91-53E9-F204-F2B8-DD610ED5FA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17605C-6C4C-2765-A479-A1C6B1A1E2D8}"/>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4" name="Footer Placeholder 3">
            <a:extLst>
              <a:ext uri="{FF2B5EF4-FFF2-40B4-BE49-F238E27FC236}">
                <a16:creationId xmlns:a16="http://schemas.microsoft.com/office/drawing/2014/main" id="{8B0503EC-1B60-0C53-2FE3-833425B0A90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0D4E81-577D-E770-B914-7DCE7414E1A6}"/>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2461978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7790B-DDC1-E6CE-BDBE-7745E803EACB}"/>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3" name="Footer Placeholder 2">
            <a:extLst>
              <a:ext uri="{FF2B5EF4-FFF2-40B4-BE49-F238E27FC236}">
                <a16:creationId xmlns:a16="http://schemas.microsoft.com/office/drawing/2014/main" id="{D4BCD33F-05D5-2637-05CD-7BC6B681AD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108C21A-7B76-B4F9-B5B3-896963D0FDAD}"/>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35931969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descr="A picture containing outdoor, riding, nature, wave&#10;&#10;Description automatically generated">
            <a:extLst>
              <a:ext uri="{FF2B5EF4-FFF2-40B4-BE49-F238E27FC236}">
                <a16:creationId xmlns:a16="http://schemas.microsoft.com/office/drawing/2014/main" id="{E5DD0CFD-3078-7659-D964-6D2B06EEE8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206F95-47CD-8FF4-A3A0-5491B451F3B2}"/>
              </a:ext>
            </a:extLst>
          </p:cNvPr>
          <p:cNvSpPr>
            <a:spLocks noGrp="1"/>
          </p:cNvSpPr>
          <p:nvPr>
            <p:ph type="title"/>
          </p:nvPr>
        </p:nvSpPr>
        <p:spPr>
          <a:xfrm>
            <a:off x="838200" y="4675909"/>
            <a:ext cx="10515600" cy="1133475"/>
          </a:xfrm>
        </p:spPr>
        <p:txBody>
          <a:bodyPr anchor="b">
            <a:normAutofit/>
          </a:bodyPr>
          <a:lstStyle>
            <a:lvl1pPr algn="ctr">
              <a:defRPr sz="2800">
                <a:solidFill>
                  <a:schemeClr val="bg1"/>
                </a:solidFill>
                <a:latin typeface="+mn-lt"/>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CC28C290-6149-F14B-E02F-1A81FF27BB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79262" y="1219232"/>
            <a:ext cx="8233477" cy="3180570"/>
          </a:xfrm>
          <a:prstGeom prst="rect">
            <a:avLst/>
          </a:prstGeom>
        </p:spPr>
      </p:pic>
    </p:spTree>
    <p:extLst>
      <p:ext uri="{BB962C8B-B14F-4D97-AF65-F5344CB8AC3E}">
        <p14:creationId xmlns:p14="http://schemas.microsoft.com/office/powerpoint/2010/main" val="18909055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9492E-FDC4-D886-4A02-C15A1365C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A71A6D-80D8-DDD9-EE62-26AEDA92FE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06CAB-DAB1-2341-E2B0-324FDD35E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29F8D-957D-4C2C-D67D-8D5F27276416}"/>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30251AF3-D3A7-0397-307A-C34795D777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D71B34-A56C-8337-D417-112AA9634042}"/>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3019465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8CC2-5ED3-9E45-9D17-BF72725E1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70249F-E9D6-6C64-677E-4248F066D0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855771-63F7-99D4-B89F-77BB3A193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CD64D-112A-090D-CF1B-8798A39FB0AF}"/>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6" name="Footer Placeholder 5">
            <a:extLst>
              <a:ext uri="{FF2B5EF4-FFF2-40B4-BE49-F238E27FC236}">
                <a16:creationId xmlns:a16="http://schemas.microsoft.com/office/drawing/2014/main" id="{9479EAFC-8CC0-4F20-8B3B-391614BE31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CB2B95-39F7-047D-D9EF-D9DACAE9CEE3}"/>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13833723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E4AB-4330-A37C-E825-9837B749D4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658B32-6764-1AB2-A203-83A22D750D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2007FF-A5D4-54DD-EC03-AF1AB05BD1BC}"/>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038DC7D1-0BEA-D054-985E-882850A5A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2A6043-C4EF-417E-A658-45304399CAB2}"/>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9944402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AB6F6-0302-C0B1-2B44-3F5725312E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75FC78-A2EA-525F-F11B-0E6E866734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17F94-78F1-784F-7151-D45A5E455E46}"/>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6B2F1286-8168-3C26-5DAB-C6D469753A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A56B5B-2179-FAC2-6F2D-B8CA4AE2E4BF}"/>
              </a:ext>
            </a:extLst>
          </p:cNvPr>
          <p:cNvSpPr>
            <a:spLocks noGrp="1"/>
          </p:cNvSpPr>
          <p:nvPr>
            <p:ph type="sldNum" sz="quarter" idx="12"/>
          </p:nvPr>
        </p:nvSpPr>
        <p:spPr/>
        <p:txBody>
          <a:bodyPr/>
          <a:lstStyle/>
          <a:p>
            <a:fld id="{0D645C11-E917-423F-AB7E-3BAC2FB62694}" type="slidenum">
              <a:rPr lang="en-GB" smtClean="0"/>
              <a:t>‹#›</a:t>
            </a:fld>
            <a:endParaRPr lang="en-GB"/>
          </a:p>
        </p:txBody>
      </p:sp>
    </p:spTree>
    <p:extLst>
      <p:ext uri="{BB962C8B-B14F-4D97-AF65-F5344CB8AC3E}">
        <p14:creationId xmlns:p14="http://schemas.microsoft.com/office/powerpoint/2010/main" val="31258247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24FE1D-46D5-9372-32F8-AF86E113FB68}"/>
              </a:ext>
            </a:extLst>
          </p:cNvPr>
          <p:cNvSpPr>
            <a:spLocks noGrp="1" noRot="1" noMove="1" noResize="1" noEditPoints="1" noAdjustHandles="1" noChangeArrowheads="1" noChangeShapeType="1"/>
          </p:cNvSpPr>
          <p:nvPr userDrawn="1"/>
        </p:nvSpPr>
        <p:spPr>
          <a:xfrm>
            <a:off x="-429370" y="-151075"/>
            <a:ext cx="13024236" cy="3673503"/>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206F95-47CD-8FF4-A3A0-5491B451F3B2}"/>
              </a:ext>
            </a:extLst>
          </p:cNvPr>
          <p:cNvSpPr>
            <a:spLocks noGrp="1"/>
          </p:cNvSpPr>
          <p:nvPr>
            <p:ph type="title"/>
          </p:nvPr>
        </p:nvSpPr>
        <p:spPr>
          <a:xfrm>
            <a:off x="838200" y="3365269"/>
            <a:ext cx="10515600" cy="1133475"/>
          </a:xfrm>
        </p:spPr>
        <p:txBody>
          <a:bodyPr anchor="b">
            <a:normAutofit/>
          </a:bodyPr>
          <a:lstStyle>
            <a:lvl1pPr algn="ct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42C93F-4D96-0EB4-2514-8FEC8E9E98EE}"/>
              </a:ext>
            </a:extLst>
          </p:cNvPr>
          <p:cNvSpPr>
            <a:spLocks noGrp="1"/>
          </p:cNvSpPr>
          <p:nvPr>
            <p:ph type="body" idx="1"/>
          </p:nvPr>
        </p:nvSpPr>
        <p:spPr>
          <a:xfrm>
            <a:off x="831850" y="5292326"/>
            <a:ext cx="10515600" cy="61033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3F2A8-72FE-455D-F98A-38003BF3DD15}"/>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830EF9E4-4483-6B4E-91D7-C48B2F130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13DCF-A6FE-674B-4EBF-73C306167EC1}"/>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9" name="Graphic 8">
            <a:extLst>
              <a:ext uri="{FF2B5EF4-FFF2-40B4-BE49-F238E27FC236}">
                <a16:creationId xmlns:a16="http://schemas.microsoft.com/office/drawing/2014/main" id="{61316F78-E082-84C1-CBDA-6505D2734B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5673" y="541098"/>
            <a:ext cx="6534150" cy="2524125"/>
          </a:xfrm>
          <a:prstGeom prst="rect">
            <a:avLst/>
          </a:prstGeom>
        </p:spPr>
      </p:pic>
    </p:spTree>
    <p:extLst>
      <p:ext uri="{BB962C8B-B14F-4D97-AF65-F5344CB8AC3E}">
        <p14:creationId xmlns:p14="http://schemas.microsoft.com/office/powerpoint/2010/main" val="19044839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24FE1D-46D5-9372-32F8-AF86E113FB68}"/>
              </a:ext>
            </a:extLst>
          </p:cNvPr>
          <p:cNvSpPr>
            <a:spLocks noGrp="1" noRot="1" noMove="1" noResize="1" noEditPoints="1" noAdjustHandles="1" noChangeArrowheads="1" noChangeShapeType="1"/>
          </p:cNvSpPr>
          <p:nvPr userDrawn="1"/>
        </p:nvSpPr>
        <p:spPr>
          <a:xfrm>
            <a:off x="-429370" y="-151075"/>
            <a:ext cx="13024236" cy="3673503"/>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E206F95-47CD-8FF4-A3A0-5491B451F3B2}"/>
              </a:ext>
            </a:extLst>
          </p:cNvPr>
          <p:cNvSpPr>
            <a:spLocks noGrp="1"/>
          </p:cNvSpPr>
          <p:nvPr>
            <p:ph type="title"/>
          </p:nvPr>
        </p:nvSpPr>
        <p:spPr>
          <a:xfrm>
            <a:off x="838200" y="3365269"/>
            <a:ext cx="10515600" cy="1133475"/>
          </a:xfrm>
        </p:spPr>
        <p:txBody>
          <a:bodyPr anchor="b">
            <a:normAutofit/>
          </a:bodyPr>
          <a:lstStyle>
            <a:lvl1pPr algn="ct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42C93F-4D96-0EB4-2514-8FEC8E9E98EE}"/>
              </a:ext>
            </a:extLst>
          </p:cNvPr>
          <p:cNvSpPr>
            <a:spLocks noGrp="1"/>
          </p:cNvSpPr>
          <p:nvPr>
            <p:ph type="body" idx="1"/>
          </p:nvPr>
        </p:nvSpPr>
        <p:spPr>
          <a:xfrm>
            <a:off x="831850" y="5292326"/>
            <a:ext cx="10515600" cy="61033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3F2A8-72FE-455D-F98A-38003BF3DD15}"/>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830EF9E4-4483-6B4E-91D7-C48B2F130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13DCF-A6FE-674B-4EBF-73C306167EC1}"/>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8" name="Graphic 7">
            <a:extLst>
              <a:ext uri="{FF2B5EF4-FFF2-40B4-BE49-F238E27FC236}">
                <a16:creationId xmlns:a16="http://schemas.microsoft.com/office/drawing/2014/main" id="{08B15C6F-39CD-978A-19CA-D52E7B51BD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5673" y="541098"/>
            <a:ext cx="6534150" cy="2524125"/>
          </a:xfrm>
          <a:prstGeom prst="rect">
            <a:avLst/>
          </a:prstGeom>
        </p:spPr>
      </p:pic>
    </p:spTree>
    <p:extLst>
      <p:ext uri="{BB962C8B-B14F-4D97-AF65-F5344CB8AC3E}">
        <p14:creationId xmlns:p14="http://schemas.microsoft.com/office/powerpoint/2010/main" val="23506131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24FE1D-46D5-9372-32F8-AF86E113FB68}"/>
              </a:ext>
            </a:extLst>
          </p:cNvPr>
          <p:cNvSpPr>
            <a:spLocks noGrp="1" noRot="1" noMove="1" noResize="1" noEditPoints="1" noAdjustHandles="1" noChangeArrowheads="1" noChangeShapeType="1"/>
          </p:cNvSpPr>
          <p:nvPr userDrawn="1"/>
        </p:nvSpPr>
        <p:spPr>
          <a:xfrm>
            <a:off x="-429370" y="-151075"/>
            <a:ext cx="13024236" cy="3673503"/>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err="1"/>
              <a:t>i</a:t>
            </a:r>
            <a:endParaRPr lang="en-GB"/>
          </a:p>
        </p:txBody>
      </p:sp>
      <p:sp>
        <p:nvSpPr>
          <p:cNvPr id="2" name="Title 1">
            <a:extLst>
              <a:ext uri="{FF2B5EF4-FFF2-40B4-BE49-F238E27FC236}">
                <a16:creationId xmlns:a16="http://schemas.microsoft.com/office/drawing/2014/main" id="{7E206F95-47CD-8FF4-A3A0-5491B451F3B2}"/>
              </a:ext>
            </a:extLst>
          </p:cNvPr>
          <p:cNvSpPr>
            <a:spLocks noGrp="1"/>
          </p:cNvSpPr>
          <p:nvPr>
            <p:ph type="title"/>
          </p:nvPr>
        </p:nvSpPr>
        <p:spPr>
          <a:xfrm>
            <a:off x="838200" y="3365269"/>
            <a:ext cx="10515600" cy="1133475"/>
          </a:xfrm>
        </p:spPr>
        <p:txBody>
          <a:bodyPr anchor="b">
            <a:normAutofit/>
          </a:bodyPr>
          <a:lstStyle>
            <a:lvl1pPr algn="ct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42C93F-4D96-0EB4-2514-8FEC8E9E98EE}"/>
              </a:ext>
            </a:extLst>
          </p:cNvPr>
          <p:cNvSpPr>
            <a:spLocks noGrp="1"/>
          </p:cNvSpPr>
          <p:nvPr>
            <p:ph type="body" idx="1"/>
          </p:nvPr>
        </p:nvSpPr>
        <p:spPr>
          <a:xfrm>
            <a:off x="831850" y="5292326"/>
            <a:ext cx="10515600" cy="61033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3F2A8-72FE-455D-F98A-38003BF3DD15}"/>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830EF9E4-4483-6B4E-91D7-C48B2F130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13DCF-A6FE-674B-4EBF-73C306167EC1}"/>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8" name="Graphic 7">
            <a:extLst>
              <a:ext uri="{FF2B5EF4-FFF2-40B4-BE49-F238E27FC236}">
                <a16:creationId xmlns:a16="http://schemas.microsoft.com/office/drawing/2014/main" id="{8FEF46CE-76C6-1CA9-FFAA-BBB1B95E8D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15673" y="541098"/>
            <a:ext cx="6534150" cy="2524125"/>
          </a:xfrm>
          <a:prstGeom prst="rect">
            <a:avLst/>
          </a:prstGeom>
        </p:spPr>
      </p:pic>
    </p:spTree>
    <p:extLst>
      <p:ext uri="{BB962C8B-B14F-4D97-AF65-F5344CB8AC3E}">
        <p14:creationId xmlns:p14="http://schemas.microsoft.com/office/powerpoint/2010/main" val="902507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6F95-47CD-8FF4-A3A0-5491B451F3B2}"/>
              </a:ext>
            </a:extLst>
          </p:cNvPr>
          <p:cNvSpPr>
            <a:spLocks noGrp="1"/>
          </p:cNvSpPr>
          <p:nvPr>
            <p:ph type="title"/>
          </p:nvPr>
        </p:nvSpPr>
        <p:spPr>
          <a:xfrm>
            <a:off x="831850" y="4131862"/>
            <a:ext cx="10515600" cy="1133475"/>
          </a:xfrm>
        </p:spPr>
        <p:txBody>
          <a:bodyPr anchor="b">
            <a:normAutofit/>
          </a:bodyPr>
          <a:lstStyle>
            <a:lvl1pPr algn="ctr">
              <a:defRPr sz="44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42C93F-4D96-0EB4-2514-8FEC8E9E98EE}"/>
              </a:ext>
            </a:extLst>
          </p:cNvPr>
          <p:cNvSpPr>
            <a:spLocks noGrp="1"/>
          </p:cNvSpPr>
          <p:nvPr>
            <p:ph type="body" idx="1"/>
          </p:nvPr>
        </p:nvSpPr>
        <p:spPr>
          <a:xfrm>
            <a:off x="831850" y="5292326"/>
            <a:ext cx="10515600" cy="61033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3F2A8-72FE-455D-F98A-38003BF3DD15}"/>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830EF9E4-4483-6B4E-91D7-C48B2F130C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B13DCF-A6FE-674B-4EBF-73C306167EC1}"/>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8" name="Graphic 7">
            <a:extLst>
              <a:ext uri="{FF2B5EF4-FFF2-40B4-BE49-F238E27FC236}">
                <a16:creationId xmlns:a16="http://schemas.microsoft.com/office/drawing/2014/main" id="{DFCE3538-D42E-8482-B5AD-42C541F29A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48825" y="446538"/>
            <a:ext cx="3694350" cy="3529634"/>
          </a:xfrm>
          <a:prstGeom prst="rect">
            <a:avLst/>
          </a:prstGeom>
        </p:spPr>
      </p:pic>
    </p:spTree>
    <p:extLst>
      <p:ext uri="{BB962C8B-B14F-4D97-AF65-F5344CB8AC3E}">
        <p14:creationId xmlns:p14="http://schemas.microsoft.com/office/powerpoint/2010/main" val="37046047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32705-F790-2036-529F-42591E86B966}"/>
              </a:ext>
            </a:extLst>
          </p:cNvPr>
          <p:cNvSpPr>
            <a:spLocks noGrp="1"/>
          </p:cNvSpPr>
          <p:nvPr>
            <p:ph type="title"/>
          </p:nvPr>
        </p:nvSpPr>
        <p:spPr>
          <a:xfrm>
            <a:off x="3179928" y="365125"/>
            <a:ext cx="8173872"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2041D4-399D-DE0B-108C-7FF86FA76DEA}"/>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6777AE-DBC4-8EDF-5576-E5E17CAE9D40}"/>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193F7E44-CB9B-3728-409D-614B9EC582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B2640B-84B7-EF9C-DACE-7397C42F3097}"/>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8" name="Graphic 7">
            <a:extLst>
              <a:ext uri="{FF2B5EF4-FFF2-40B4-BE49-F238E27FC236}">
                <a16:creationId xmlns:a16="http://schemas.microsoft.com/office/drawing/2014/main" id="{B67566C5-B761-AED2-96BF-93FF1514D4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9325" y="347142"/>
            <a:ext cx="3442604" cy="1299096"/>
          </a:xfrm>
          <a:prstGeom prst="rect">
            <a:avLst/>
          </a:prstGeom>
        </p:spPr>
      </p:pic>
    </p:spTree>
    <p:extLst>
      <p:ext uri="{BB962C8B-B14F-4D97-AF65-F5344CB8AC3E}">
        <p14:creationId xmlns:p14="http://schemas.microsoft.com/office/powerpoint/2010/main" val="41268172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59A8-C090-61FD-3726-F2797D0B4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37301A-563A-78A5-5E14-6F09DBCFE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3FF5EB-4742-46B0-E61E-1E048965AD52}"/>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1DF4B5EF-DFD5-0755-36A7-3039D99F3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6F19E-4421-B9A8-417C-3CD963DDCFCE}"/>
              </a:ext>
            </a:extLst>
          </p:cNvPr>
          <p:cNvSpPr>
            <a:spLocks noGrp="1"/>
          </p:cNvSpPr>
          <p:nvPr>
            <p:ph type="sldNum" sz="quarter" idx="12"/>
          </p:nvPr>
        </p:nvSpPr>
        <p:spPr/>
        <p:txBody>
          <a:bodyPr/>
          <a:lstStyle/>
          <a:p>
            <a:fld id="{0D645C11-E917-423F-AB7E-3BAC2FB62694}" type="slidenum">
              <a:rPr lang="en-GB" smtClean="0"/>
              <a:t>‹#›</a:t>
            </a:fld>
            <a:endParaRPr lang="en-GB"/>
          </a:p>
        </p:txBody>
      </p:sp>
      <p:pic>
        <p:nvPicPr>
          <p:cNvPr id="11" name="Graphic 10">
            <a:extLst>
              <a:ext uri="{FF2B5EF4-FFF2-40B4-BE49-F238E27FC236}">
                <a16:creationId xmlns:a16="http://schemas.microsoft.com/office/drawing/2014/main" id="{2620D2E4-0DE1-0B65-B0D3-CCBE7F1596B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9774010" y="6119693"/>
            <a:ext cx="13764341" cy="838437"/>
          </a:xfrm>
          <a:prstGeom prst="rect">
            <a:avLst/>
          </a:prstGeom>
        </p:spPr>
      </p:pic>
      <p:pic>
        <p:nvPicPr>
          <p:cNvPr id="10" name="Graphic 9">
            <a:extLst>
              <a:ext uri="{FF2B5EF4-FFF2-40B4-BE49-F238E27FC236}">
                <a16:creationId xmlns:a16="http://schemas.microsoft.com/office/drawing/2014/main" id="{6E8ADC32-24BB-5705-F7DA-3BEC0646490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7660233" y="185688"/>
            <a:ext cx="9382125" cy="571500"/>
          </a:xfrm>
          <a:prstGeom prst="rect">
            <a:avLst/>
          </a:prstGeom>
        </p:spPr>
      </p:pic>
    </p:spTree>
    <p:extLst>
      <p:ext uri="{BB962C8B-B14F-4D97-AF65-F5344CB8AC3E}">
        <p14:creationId xmlns:p14="http://schemas.microsoft.com/office/powerpoint/2010/main" val="4154148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620D2E4-0DE1-0B65-B0D3-CCBE7F1596B2}"/>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860816" y="6119693"/>
            <a:ext cx="13764341" cy="838437"/>
          </a:xfrm>
          <a:prstGeom prst="rect">
            <a:avLst/>
          </a:prstGeom>
        </p:spPr>
      </p:pic>
      <p:sp>
        <p:nvSpPr>
          <p:cNvPr id="4" name="Date Placeholder 3">
            <a:extLst>
              <a:ext uri="{FF2B5EF4-FFF2-40B4-BE49-F238E27FC236}">
                <a16:creationId xmlns:a16="http://schemas.microsoft.com/office/drawing/2014/main" id="{AB3FF5EB-4742-46B0-E61E-1E048965AD52}"/>
              </a:ext>
            </a:extLst>
          </p:cNvPr>
          <p:cNvSpPr>
            <a:spLocks noGrp="1"/>
          </p:cNvSpPr>
          <p:nvPr>
            <p:ph type="dt" sz="half" idx="10"/>
          </p:nvPr>
        </p:nvSpPr>
        <p:spPr/>
        <p:txBody>
          <a:body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1DF4B5EF-DFD5-0755-36A7-3039D99F34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96F19E-4421-B9A8-417C-3CD963DDCFCE}"/>
              </a:ext>
            </a:extLst>
          </p:cNvPr>
          <p:cNvSpPr>
            <a:spLocks noGrp="1"/>
          </p:cNvSpPr>
          <p:nvPr>
            <p:ph type="sldNum" sz="quarter" idx="12"/>
          </p:nvPr>
        </p:nvSpPr>
        <p:spPr/>
        <p:txBody>
          <a:bodyPr/>
          <a:lstStyle>
            <a:lvl1pPr>
              <a:defRPr>
                <a:solidFill>
                  <a:schemeClr val="bg1"/>
                </a:solidFill>
              </a:defRPr>
            </a:lvl1pPr>
          </a:lstStyle>
          <a:p>
            <a:fld id="{0D645C11-E917-423F-AB7E-3BAC2FB62694}" type="slidenum">
              <a:rPr lang="en-GB" smtClean="0"/>
              <a:pPr/>
              <a:t>‹#›</a:t>
            </a:fld>
            <a:endParaRPr lang="en-GB"/>
          </a:p>
        </p:txBody>
      </p:sp>
      <p:pic>
        <p:nvPicPr>
          <p:cNvPr id="10" name="Graphic 9">
            <a:extLst>
              <a:ext uri="{FF2B5EF4-FFF2-40B4-BE49-F238E27FC236}">
                <a16:creationId xmlns:a16="http://schemas.microsoft.com/office/drawing/2014/main" id="{6E8ADC32-24BB-5705-F7DA-3BEC0646490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3852863" y="185688"/>
            <a:ext cx="9382125" cy="571500"/>
          </a:xfrm>
          <a:prstGeom prst="rect">
            <a:avLst/>
          </a:prstGeom>
        </p:spPr>
      </p:pic>
      <p:sp>
        <p:nvSpPr>
          <p:cNvPr id="8" name="Text Placeholder 7">
            <a:extLst>
              <a:ext uri="{FF2B5EF4-FFF2-40B4-BE49-F238E27FC236}">
                <a16:creationId xmlns:a16="http://schemas.microsoft.com/office/drawing/2014/main" id="{106A1BA0-AF17-1933-2173-10002F8FE68D}"/>
              </a:ext>
            </a:extLst>
          </p:cNvPr>
          <p:cNvSpPr>
            <a:spLocks noGrp="1"/>
          </p:cNvSpPr>
          <p:nvPr>
            <p:ph type="body" sz="quarter" idx="13"/>
          </p:nvPr>
        </p:nvSpPr>
        <p:spPr>
          <a:xfrm>
            <a:off x="668338" y="306388"/>
            <a:ext cx="4443412" cy="355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951459A8-C090-61FD-3726-F2797D0B44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37301A-563A-78A5-5E14-6F09DBCFE4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 Placeholder 7">
            <a:extLst>
              <a:ext uri="{FF2B5EF4-FFF2-40B4-BE49-F238E27FC236}">
                <a16:creationId xmlns:a16="http://schemas.microsoft.com/office/drawing/2014/main" id="{B98FED63-D5A8-3F9F-80C8-DB88627568E3}"/>
              </a:ext>
            </a:extLst>
          </p:cNvPr>
          <p:cNvSpPr>
            <a:spLocks noGrp="1"/>
          </p:cNvSpPr>
          <p:nvPr>
            <p:ph type="body" sz="quarter" idx="14"/>
          </p:nvPr>
        </p:nvSpPr>
        <p:spPr>
          <a:xfrm>
            <a:off x="5830428" y="308680"/>
            <a:ext cx="4887753" cy="572697"/>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02112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247310-D868-9B04-D4A0-2503FB8A8D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20D3F0-0B55-F931-164D-7EF21A4F8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84DA13-EAC8-495B-1C15-7A88C4936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062C8-C2A2-4559-A346-41CBC9BDB74A}" type="datetimeFigureOut">
              <a:rPr lang="en-GB" smtClean="0"/>
              <a:t>22/05/2025</a:t>
            </a:fld>
            <a:endParaRPr lang="en-GB"/>
          </a:p>
        </p:txBody>
      </p:sp>
      <p:sp>
        <p:nvSpPr>
          <p:cNvPr id="5" name="Footer Placeholder 4">
            <a:extLst>
              <a:ext uri="{FF2B5EF4-FFF2-40B4-BE49-F238E27FC236}">
                <a16:creationId xmlns:a16="http://schemas.microsoft.com/office/drawing/2014/main" id="{7A1F3EAA-0066-A89D-0A38-FDDAD0375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498EEF-60DB-0D78-CAC2-D4AA4DD75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45C11-E917-423F-AB7E-3BAC2FB62694}" type="slidenum">
              <a:rPr lang="en-GB" smtClean="0"/>
              <a:t>‹#›</a:t>
            </a:fld>
            <a:endParaRPr lang="en-GB"/>
          </a:p>
        </p:txBody>
      </p:sp>
    </p:spTree>
    <p:extLst>
      <p:ext uri="{BB962C8B-B14F-4D97-AF65-F5344CB8AC3E}">
        <p14:creationId xmlns:p14="http://schemas.microsoft.com/office/powerpoint/2010/main" val="2667679286"/>
      </p:ext>
    </p:extLst>
  </p:cSld>
  <p:clrMap bg1="lt1" tx1="dk1" bg2="lt2" tx2="dk2" accent1="accent1" accent2="accent2" accent3="accent3" accent4="accent4" accent5="accent5" accent6="accent6" hlink="hlink" folHlink="folHlink"/>
  <p:sldLayoutIdLst>
    <p:sldLayoutId id="2147483651" r:id="rId1"/>
    <p:sldLayoutId id="2147483667" r:id="rId2"/>
    <p:sldLayoutId id="2147483672" r:id="rId3"/>
    <p:sldLayoutId id="2147483668" r:id="rId4"/>
    <p:sldLayoutId id="2147483669" r:id="rId5"/>
    <p:sldLayoutId id="2147483665" r:id="rId6"/>
    <p:sldLayoutId id="2147483650" r:id="rId7"/>
    <p:sldLayoutId id="2147483649" r:id="rId8"/>
    <p:sldLayoutId id="2147483660" r:id="rId9"/>
    <p:sldLayoutId id="2147483663" r:id="rId10"/>
    <p:sldLayoutId id="2147483664" r:id="rId11"/>
    <p:sldLayoutId id="2147483652" r:id="rId12"/>
    <p:sldLayoutId id="2147483670" r:id="rId13"/>
    <p:sldLayoutId id="2147483671" r:id="rId14"/>
    <p:sldLayoutId id="2147483661" r:id="rId15"/>
    <p:sldLayoutId id="2147483662" r:id="rId16"/>
    <p:sldLayoutId id="2147483653" r:id="rId17"/>
    <p:sldLayoutId id="2147483654" r:id="rId18"/>
    <p:sldLayoutId id="2147483655" r:id="rId19"/>
    <p:sldLayoutId id="2147483656" r:id="rId20"/>
    <p:sldLayoutId id="2147483657" r:id="rId21"/>
    <p:sldLayoutId id="2147483658" r:id="rId22"/>
    <p:sldLayoutId id="21474836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6D566-F4F2-FCC2-BFF0-AE4BD2AD58F4}"/>
              </a:ext>
            </a:extLst>
          </p:cNvPr>
          <p:cNvSpPr>
            <a:spLocks noGrp="1"/>
          </p:cNvSpPr>
          <p:nvPr>
            <p:ph type="title"/>
          </p:nvPr>
        </p:nvSpPr>
        <p:spPr>
          <a:xfrm>
            <a:off x="838200" y="3544731"/>
            <a:ext cx="10515600" cy="1133475"/>
          </a:xfrm>
        </p:spPr>
        <p:txBody>
          <a:bodyPr>
            <a:normAutofit fontScale="90000"/>
          </a:bodyPr>
          <a:lstStyle/>
          <a:p>
            <a:r>
              <a:rPr lang="en-US" dirty="0"/>
              <a:t>RINA  </a:t>
            </a:r>
            <a:br>
              <a:rPr lang="en-US" dirty="0"/>
            </a:br>
            <a:r>
              <a:rPr lang="en-US" dirty="0"/>
              <a:t>Annual General Meeting</a:t>
            </a:r>
          </a:p>
        </p:txBody>
      </p:sp>
      <p:sp>
        <p:nvSpPr>
          <p:cNvPr id="3" name="Text Placeholder 2">
            <a:extLst>
              <a:ext uri="{FF2B5EF4-FFF2-40B4-BE49-F238E27FC236}">
                <a16:creationId xmlns:a16="http://schemas.microsoft.com/office/drawing/2014/main" id="{6735732D-AC18-1BF0-B5C9-D3A6539C650A}"/>
              </a:ext>
            </a:extLst>
          </p:cNvPr>
          <p:cNvSpPr>
            <a:spLocks noGrp="1"/>
          </p:cNvSpPr>
          <p:nvPr>
            <p:ph type="body" idx="1"/>
          </p:nvPr>
        </p:nvSpPr>
        <p:spPr/>
        <p:txBody>
          <a:bodyPr/>
          <a:lstStyle/>
          <a:p>
            <a:r>
              <a:rPr lang="en-US" dirty="0"/>
              <a:t>22 May 2025</a:t>
            </a:r>
          </a:p>
        </p:txBody>
      </p:sp>
    </p:spTree>
    <p:extLst>
      <p:ext uri="{BB962C8B-B14F-4D97-AF65-F5344CB8AC3E}">
        <p14:creationId xmlns:p14="http://schemas.microsoft.com/office/powerpoint/2010/main" val="785723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F7D3-797B-5E38-3B77-0A711066D56C}"/>
              </a:ext>
            </a:extLst>
          </p:cNvPr>
          <p:cNvSpPr>
            <a:spLocks noGrp="1"/>
          </p:cNvSpPr>
          <p:nvPr>
            <p:ph type="title"/>
          </p:nvPr>
        </p:nvSpPr>
        <p:spPr/>
        <p:txBody>
          <a:bodyPr/>
          <a:lstStyle/>
          <a:p>
            <a:pPr algn="ctr"/>
            <a:r>
              <a:rPr lang="en-US" dirty="0"/>
              <a:t>Agenda </a:t>
            </a:r>
          </a:p>
        </p:txBody>
      </p:sp>
      <p:sp>
        <p:nvSpPr>
          <p:cNvPr id="4" name="Rectangle 1">
            <a:extLst>
              <a:ext uri="{FF2B5EF4-FFF2-40B4-BE49-F238E27FC236}">
                <a16:creationId xmlns:a16="http://schemas.microsoft.com/office/drawing/2014/main" id="{C0C860A7-24D7-1F73-650C-036356228BB1}"/>
              </a:ext>
            </a:extLst>
          </p:cNvPr>
          <p:cNvSpPr>
            <a:spLocks noGrp="1" noChangeArrowheads="1"/>
          </p:cNvSpPr>
          <p:nvPr>
            <p:ph idx="1"/>
          </p:nvPr>
        </p:nvSpPr>
        <p:spPr bwMode="auto">
          <a:xfrm>
            <a:off x="462418" y="2013335"/>
            <a:ext cx="1040201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1. President opens the AGM.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2. AGM Resolution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3. 2025 RINA Council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4. 2025 Medals and Prizes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5. Annual Report &amp; Financial Statement for the year ended 30 September 2024.</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6. President's Report.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7. General Discussion.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8. President closes the AGM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0" i="0" u="none" strike="noStrike" cap="none" normalizeH="0" baseline="0" dirty="0">
              <a:ln>
                <a:noFill/>
              </a:ln>
              <a:solidFill>
                <a:schemeClr val="tx1"/>
              </a:solidFill>
              <a:effectLst/>
              <a:latin typeface="Arial" panose="020B0604020202020204" pitchFamily="34" charset="0"/>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b="0" i="0" u="none" strike="noStrike" cap="none" normalizeH="0" baseline="0" dirty="0">
                <a:ln>
                  <a:noFill/>
                </a:ln>
                <a:solidFill>
                  <a:schemeClr val="tx1"/>
                </a:solidFill>
                <a:effectLst/>
                <a:latin typeface="Arial" panose="020B0604020202020204" pitchFamily="34" charset="0"/>
                <a:cs typeface="Arial"/>
              </a:rPr>
              <a:t>Following the Annual General Meeting, members of our Developing Careers committee will present on the development of the Developing Careers initiative since its launch, covering what is being planned for STEM, Associate Members, Mentoring and other areas of the initiative.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0" i="0" u="none" strike="noStrike" cap="none" normalizeH="0" baseline="0" dirty="0">
              <a:ln>
                <a:noFill/>
              </a:ln>
              <a:solidFill>
                <a:schemeClr val="tx1"/>
              </a:solidFill>
              <a:effectLst/>
              <a:latin typeface="Arial" panose="020B0604020202020204" pitchFamily="34" charset="0"/>
              <a:cs typeface="Arial"/>
            </a:endParaRPr>
          </a:p>
          <a:p>
            <a:pPr marL="0" indent="0" eaLnBrk="0" fontAlgn="base" hangingPunct="0">
              <a:lnSpc>
                <a:spcPct val="100000"/>
              </a:lnSpc>
              <a:spcBef>
                <a:spcPct val="0"/>
              </a:spcBef>
              <a:spcAft>
                <a:spcPct val="0"/>
              </a:spcAft>
              <a:buNone/>
            </a:pPr>
            <a:endParaRPr lang="en-US" altLang="en-US" sz="1800" dirty="0">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None/>
            </a:pPr>
            <a:endParaRPr lang="en-US" altLang="en-US" sz="1800" b="1" dirty="0">
              <a:latin typeface="Arial"/>
              <a:cs typeface="Arial"/>
            </a:endParaRPr>
          </a:p>
        </p:txBody>
      </p:sp>
    </p:spTree>
    <p:extLst>
      <p:ext uri="{BB962C8B-B14F-4D97-AF65-F5344CB8AC3E}">
        <p14:creationId xmlns:p14="http://schemas.microsoft.com/office/powerpoint/2010/main" val="2157455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D3A3-0617-86B1-F711-FDEDECE42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41839-626B-5215-B586-1989F9D97DAA}"/>
              </a:ext>
            </a:extLst>
          </p:cNvPr>
          <p:cNvSpPr>
            <a:spLocks noGrp="1"/>
          </p:cNvSpPr>
          <p:nvPr>
            <p:ph type="title"/>
          </p:nvPr>
        </p:nvSpPr>
        <p:spPr/>
        <p:txBody>
          <a:bodyPr/>
          <a:lstStyle/>
          <a:p>
            <a:r>
              <a:rPr lang="en-US" dirty="0"/>
              <a:t> Awards and Prizes</a:t>
            </a:r>
          </a:p>
        </p:txBody>
      </p:sp>
      <p:sp>
        <p:nvSpPr>
          <p:cNvPr id="3" name="Rectangle 1">
            <a:extLst>
              <a:ext uri="{FF2B5EF4-FFF2-40B4-BE49-F238E27FC236}">
                <a16:creationId xmlns:a16="http://schemas.microsoft.com/office/drawing/2014/main" id="{56025200-0780-FB9A-4555-B25377A7C513}"/>
              </a:ext>
            </a:extLst>
          </p:cNvPr>
          <p:cNvSpPr>
            <a:spLocks noGrp="1" noChangeArrowheads="1"/>
          </p:cNvSpPr>
          <p:nvPr>
            <p:ph idx="1"/>
          </p:nvPr>
        </p:nvSpPr>
        <p:spPr bwMode="auto">
          <a:xfrm>
            <a:off x="296662" y="1952059"/>
            <a:ext cx="11057138" cy="376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1000"/>
              </a:spcAft>
              <a:buNone/>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Medal of Distinction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buNone/>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Institution’s Medal of Distinction for papers published in the 2024 Transactions is awarded to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Robin Loscombe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his paper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Some Observations on the Strength of Viking Ship Rudders.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buNone/>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Medal of Merit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Institution’s Medal of Merit for papers published in the 2024 Transactions is awarded to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Yordan </a:t>
            </a:r>
            <a:r>
              <a:rPr lang="en-GB"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Garbatov</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Elios Koni</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their paper </a:t>
            </a:r>
            <a:r>
              <a:rPr lang="en-GB" sz="1800" i="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Ship Hull Hybrid Structural Design Accounting for Reliability</a:t>
            </a:r>
            <a:r>
              <a:rPr lang="en-GB" sz="1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352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217C0-EFD4-1868-BDFD-675226B6FB99}"/>
              </a:ext>
            </a:extLst>
          </p:cNvPr>
          <p:cNvSpPr>
            <a:spLocks noGrp="1"/>
          </p:cNvSpPr>
          <p:nvPr>
            <p:ph type="title"/>
          </p:nvPr>
        </p:nvSpPr>
        <p:spPr/>
        <p:txBody>
          <a:bodyPr/>
          <a:lstStyle/>
          <a:p>
            <a:r>
              <a:rPr lang="en-US" dirty="0"/>
              <a:t>Awards and Prizes</a:t>
            </a:r>
            <a:endParaRPr lang="en-GB" dirty="0"/>
          </a:p>
        </p:txBody>
      </p:sp>
      <p:sp>
        <p:nvSpPr>
          <p:cNvPr id="3" name="Content Placeholder 2">
            <a:extLst>
              <a:ext uri="{FF2B5EF4-FFF2-40B4-BE49-F238E27FC236}">
                <a16:creationId xmlns:a16="http://schemas.microsoft.com/office/drawing/2014/main" id="{6DA2235F-D60C-6800-797E-EBB17C848F4C}"/>
              </a:ext>
            </a:extLst>
          </p:cNvPr>
          <p:cNvSpPr>
            <a:spLocks noGrp="1"/>
          </p:cNvSpPr>
          <p:nvPr>
            <p:ph idx="1"/>
          </p:nvPr>
        </p:nvSpPr>
        <p:spPr/>
        <p:txBody>
          <a:bodyPr/>
          <a:lstStyle/>
          <a:p>
            <a:pPr>
              <a:lnSpc>
                <a:spcPct val="150000"/>
              </a:lnSpc>
              <a:spcAft>
                <a:spcPts val="1000"/>
              </a:spcAft>
              <a:buNone/>
            </a:pPr>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Jeom Paik Prize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buNone/>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Jeom Kee Paik Prize for the best paper on the subject of structures, published by an author under the age of 35 in the 2024 Transactions is awarded to</a:t>
            </a:r>
            <a:r>
              <a:rPr lang="en-GB" sz="1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Elios Koni</a:t>
            </a:r>
            <a:r>
              <a:rPr lang="en-GB" sz="1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the paper </a:t>
            </a:r>
            <a:r>
              <a:rPr lang="en-GB" sz="1800" i="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Ship Hull Hybrid Structural Design Accounting for Reliability</a:t>
            </a:r>
            <a:r>
              <a:rPr lang="en-GB" sz="1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buNone/>
            </a:pPr>
            <a:r>
              <a:rPr lang="en-GB" sz="1800" b="1" dirty="0">
                <a:solidFill>
                  <a:srgbClr val="17365D"/>
                </a:solidFill>
                <a:effectLst/>
                <a:latin typeface="Calibri" panose="020F0502020204030204" pitchFamily="34" charset="0"/>
                <a:ea typeface="Calibri" panose="020F0502020204030204" pitchFamily="34" charset="0"/>
                <a:cs typeface="Times New Roman" panose="02020603050405020304" pitchFamily="18" charset="0"/>
              </a:rPr>
              <a:t>W H C Nicholas Prize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W H C Nicholas Prize for the best paper on a design related topic published by an author under the age of 35 in the 2024 Transactions is awarded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Baso Muhammad Ikhsan</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Anugrah Darma Lestari</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the paper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Analysis and Evaluation of Artificial Lighting in the Passenger Spaces of a 500 GT Ro-Ro Ferry.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864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4C752-3ECD-6773-88C2-26D4CBEF4BFD}"/>
              </a:ext>
            </a:extLst>
          </p:cNvPr>
          <p:cNvSpPr>
            <a:spLocks noGrp="1"/>
          </p:cNvSpPr>
          <p:nvPr>
            <p:ph type="title"/>
          </p:nvPr>
        </p:nvSpPr>
        <p:spPr/>
        <p:txBody>
          <a:bodyPr/>
          <a:lstStyle/>
          <a:p>
            <a:r>
              <a:rPr lang="en-US" dirty="0"/>
              <a:t>Awards and Prizes</a:t>
            </a:r>
            <a:endParaRPr lang="en-GB" dirty="0"/>
          </a:p>
        </p:txBody>
      </p:sp>
      <p:sp>
        <p:nvSpPr>
          <p:cNvPr id="3" name="Content Placeholder 2">
            <a:extLst>
              <a:ext uri="{FF2B5EF4-FFF2-40B4-BE49-F238E27FC236}">
                <a16:creationId xmlns:a16="http://schemas.microsoft.com/office/drawing/2014/main" id="{563FD635-2974-5FF3-9110-495CFB91BFE0}"/>
              </a:ext>
            </a:extLst>
          </p:cNvPr>
          <p:cNvSpPr>
            <a:spLocks noGrp="1"/>
          </p:cNvSpPr>
          <p:nvPr>
            <p:ph idx="1"/>
          </p:nvPr>
        </p:nvSpPr>
        <p:spPr/>
        <p:txBody>
          <a:bodyPr>
            <a:normAutofit fontScale="92500" lnSpcReduction="10000"/>
          </a:bodyPr>
          <a:lstStyle/>
          <a:p>
            <a:pPr>
              <a:lnSpc>
                <a:spcPct val="150000"/>
              </a:lnSpc>
              <a:spcAft>
                <a:spcPts val="1000"/>
              </a:spcAft>
              <a:buNone/>
            </a:pPr>
            <a:r>
              <a:rPr lang="en-GB" sz="1800" b="1" dirty="0">
                <a:solidFill>
                  <a:srgbClr val="17365D"/>
                </a:solidFill>
                <a:effectLst/>
                <a:latin typeface="Calibri" panose="020F0502020204030204" pitchFamily="34" charset="0"/>
                <a:ea typeface="Calibri" panose="020F0502020204030204" pitchFamily="34" charset="0"/>
                <a:cs typeface="Times New Roman" panose="02020603050405020304" pitchFamily="18" charset="0"/>
              </a:rPr>
              <a:t>Samuel Baxter Prize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Samuel Baxter Prize for the best paper on the subject of safety, published by an author under the age of 35 in the 2024 Transactions is awarded to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Yunus Emre Şenol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paper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Assessment of Seafarers’ Mental Workload: A Study on High Speed Craft.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70000"/>
              </a:lnSpc>
            </a:pPr>
            <a:r>
              <a:rPr lang="en-GB" sz="1800" b="1" dirty="0">
                <a:solidFill>
                  <a:srgbClr val="17365D"/>
                </a:solidFill>
                <a:effectLst/>
                <a:latin typeface="Calibri" panose="020F0502020204030204" pitchFamily="34" charset="0"/>
                <a:ea typeface="Calibri" panose="020F0502020204030204" pitchFamily="34" charset="0"/>
                <a:cs typeface="Times New Roman" panose="02020603050405020304" pitchFamily="18" charset="0"/>
              </a:rPr>
              <a:t>Wakeham Prize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dirty="0">
                <a:effectLst/>
                <a:latin typeface="Calibri" panose="020F0502020204030204" pitchFamily="34" charset="0"/>
                <a:ea typeface="Calibri" panose="020F0502020204030204" pitchFamily="34" charset="0"/>
                <a:cs typeface="Times New Roman" panose="02020603050405020304" pitchFamily="18" charset="0"/>
              </a:rPr>
              <a:t>The Wakeham Prize for the best general paper published in the 2024 Transactions by an author under the age of 35</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is awarded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Shuang Gao</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for the paper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Fluid-Solid Coupling Analysis of the Propeller and Optimization of Boss Cap Fin Parameters.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Tree>
    <p:extLst>
      <p:ext uri="{BB962C8B-B14F-4D97-AF65-F5344CB8AC3E}">
        <p14:creationId xmlns:p14="http://schemas.microsoft.com/office/powerpoint/2010/main" val="13224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02B1-2382-A747-E694-A52A4F2CFE73}"/>
              </a:ext>
            </a:extLst>
          </p:cNvPr>
          <p:cNvSpPr>
            <a:spLocks noGrp="1"/>
          </p:cNvSpPr>
          <p:nvPr>
            <p:ph type="title"/>
          </p:nvPr>
        </p:nvSpPr>
        <p:spPr/>
        <p:txBody>
          <a:bodyPr/>
          <a:lstStyle/>
          <a:p>
            <a:r>
              <a:rPr lang="en-US" dirty="0"/>
              <a:t>Awards and Prizes</a:t>
            </a:r>
            <a:endParaRPr lang="en-GB" dirty="0"/>
          </a:p>
        </p:txBody>
      </p:sp>
      <p:sp>
        <p:nvSpPr>
          <p:cNvPr id="3" name="Content Placeholder 2">
            <a:extLst>
              <a:ext uri="{FF2B5EF4-FFF2-40B4-BE49-F238E27FC236}">
                <a16:creationId xmlns:a16="http://schemas.microsoft.com/office/drawing/2014/main" id="{C08B427F-01AB-5E4F-FA12-A06270E3D206}"/>
              </a:ext>
            </a:extLst>
          </p:cNvPr>
          <p:cNvSpPr>
            <a:spLocks noGrp="1"/>
          </p:cNvSpPr>
          <p:nvPr>
            <p:ph idx="1"/>
          </p:nvPr>
        </p:nvSpPr>
        <p:spPr/>
        <p:txBody>
          <a:bodyPr/>
          <a:lstStyle/>
          <a:p>
            <a:endParaRPr lang="en-US" dirty="0"/>
          </a:p>
          <a:p>
            <a:pPr>
              <a:lnSpc>
                <a:spcPct val="150000"/>
              </a:lnSpc>
              <a:spcAft>
                <a:spcPts val="1000"/>
              </a:spcAft>
              <a:buNone/>
            </a:pPr>
            <a:r>
              <a:rPr lang="en-GB" sz="1800" b="1" dirty="0">
                <a:solidFill>
                  <a:srgbClr val="17365D"/>
                </a:solidFill>
                <a:effectLst/>
                <a:latin typeface="Calibri" panose="020F0502020204030204" pitchFamily="34" charset="0"/>
                <a:ea typeface="Calibri" panose="020F0502020204030204" pitchFamily="34" charset="0"/>
                <a:cs typeface="Times New Roman" panose="02020603050405020304" pitchFamily="18" charset="0"/>
              </a:rPr>
              <a:t>David Goodrich Award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David Goodrich Prize for the best paper presented at the 2024 Warships Conference is awarded to</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Jason LeCoultre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Matthew Williamson</a:t>
            </a:r>
            <a:r>
              <a:rPr lang="en-GB" sz="1800" dirty="0">
                <a:effectLst/>
                <a:latin typeface="Calibri" panose="020F0502020204030204" pitchFamily="34" charset="0"/>
                <a:ea typeface="Calibri" panose="020F0502020204030204" pitchFamily="34" charset="0"/>
                <a:cs typeface="Times New Roman" panose="02020603050405020304" pitchFamily="18" charset="0"/>
              </a:rPr>
              <a:t> for their presentation of the paper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‘Composite Repairs: Practical Ideas for an Increase in Capability and Operability with Lessons from the Oil and Gas Industry.’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64999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9A6D-43C8-306E-4A3D-70CC212B749B}"/>
              </a:ext>
            </a:extLst>
          </p:cNvPr>
          <p:cNvSpPr>
            <a:spLocks noGrp="1"/>
          </p:cNvSpPr>
          <p:nvPr>
            <p:ph type="title"/>
          </p:nvPr>
        </p:nvSpPr>
        <p:spPr/>
        <p:txBody>
          <a:bodyPr/>
          <a:lstStyle/>
          <a:p>
            <a:r>
              <a:rPr lang="en-US" dirty="0"/>
              <a:t>Certificate of Appreciation</a:t>
            </a:r>
            <a:endParaRPr lang="en-GB" dirty="0"/>
          </a:p>
        </p:txBody>
      </p:sp>
      <p:sp>
        <p:nvSpPr>
          <p:cNvPr id="3" name="Content Placeholder 2">
            <a:extLst>
              <a:ext uri="{FF2B5EF4-FFF2-40B4-BE49-F238E27FC236}">
                <a16:creationId xmlns:a16="http://schemas.microsoft.com/office/drawing/2014/main" id="{0C615E6A-87FB-9C8D-C32B-906E40797F3A}"/>
              </a:ext>
            </a:extLst>
          </p:cNvPr>
          <p:cNvSpPr>
            <a:spLocks noGrp="1"/>
          </p:cNvSpPr>
          <p:nvPr>
            <p:ph idx="1"/>
          </p:nvPr>
        </p:nvSpPr>
        <p:spPr/>
        <p:txBody>
          <a:bodyPr>
            <a:normAutofit fontScale="62500" lnSpcReduction="20000"/>
          </a:bodyPr>
          <a:lstStyle/>
          <a:p>
            <a:pPr algn="just">
              <a:lnSpc>
                <a:spcPct val="150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The Institution deeply values the dedication of its members who generously volunteer their time to serve on the Council and various Committees, often while managing demanding professional careers. Their contributions are essential to RINA’s continued success and reputation as a leading international professional institution.</a:t>
            </a:r>
          </a:p>
          <a:p>
            <a:pPr algn="just">
              <a:lnSpc>
                <a:spcPct val="150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While all member contributions are greatly appreciated, the Council recognizes that, at times, an individual’s service may stand out—either through its duration or its exceptional impact. To formally acknowledge such outstanding contributions, the Council may present a ‘Certificate of Appreciation,’ based on nominations from Division Presidents, and Chairs of Branches, Sections, or Committees.</a:t>
            </a:r>
          </a:p>
          <a:p>
            <a:pPr algn="just">
              <a:lnSpc>
                <a:spcPct val="150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The RINA Council was invited to consider a nomination for </a:t>
            </a:r>
            <a:r>
              <a:rPr lang="en-GB" sz="1900" b="1" dirty="0">
                <a:effectLst/>
                <a:latin typeface="Calibri" panose="020F0502020204030204" pitchFamily="34" charset="0"/>
                <a:ea typeface="Calibri" panose="020F0502020204030204" pitchFamily="34" charset="0"/>
                <a:cs typeface="Times New Roman" panose="02020603050405020304" pitchFamily="18" charset="0"/>
              </a:rPr>
              <a:t>Chris McNair</a:t>
            </a:r>
            <a:r>
              <a:rPr lang="en-GB" sz="1900" dirty="0">
                <a:effectLst/>
                <a:latin typeface="Calibri" panose="020F0502020204030204" pitchFamily="34" charset="0"/>
                <a:ea typeface="Calibri" panose="020F0502020204030204" pitchFamily="34" charset="0"/>
                <a:cs typeface="Times New Roman" panose="02020603050405020304" pitchFamily="18" charset="0"/>
              </a:rPr>
              <a:t> AMRINA to receive a Certificate of Appreciation in recognition of his significant and sustained contributions to the Institution. The recommendation was met with enthusiastic support from the Council.</a:t>
            </a:r>
          </a:p>
          <a:p>
            <a:pPr algn="just">
              <a:lnSpc>
                <a:spcPct val="150000"/>
              </a:lnSpc>
              <a:spcAft>
                <a:spcPts val="1000"/>
              </a:spcAft>
              <a:buNone/>
            </a:pPr>
            <a:r>
              <a:rPr lang="en-GB" sz="1900" dirty="0">
                <a:effectLst/>
                <a:latin typeface="Calibri" panose="020F0502020204030204" pitchFamily="34" charset="0"/>
                <a:ea typeface="Calibri" panose="020F0502020204030204" pitchFamily="34" charset="0"/>
                <a:cs typeface="Times New Roman" panose="02020603050405020304" pitchFamily="18" charset="0"/>
              </a:rPr>
              <a:t>This honour recognises Chris’s dedicated service in a range of influential roles, including Council Member, Chair of the Scottish Branch, Chair of the Developing Careers Committee, and Lead of the AMRINA Working Group. His active participation in the Professional Affairs Committee, as well as his efforts to engage the wider membership and promote STEM initiatives, have also been invaluable. </a:t>
            </a:r>
          </a:p>
          <a:p>
            <a:pPr algn="just">
              <a:lnSpc>
                <a:spcPct val="150000"/>
              </a:lnSpc>
              <a:spcAft>
                <a:spcPts val="1000"/>
              </a:spcAft>
            </a:pPr>
            <a:r>
              <a:rPr lang="en-GB" sz="1900" dirty="0">
                <a:effectLst/>
                <a:latin typeface="Calibri" panose="020F0502020204030204" pitchFamily="34" charset="0"/>
                <a:ea typeface="Calibri" panose="020F0502020204030204" pitchFamily="34" charset="0"/>
                <a:cs typeface="Times New Roman" panose="02020603050405020304" pitchFamily="18" charset="0"/>
              </a:rPr>
              <a:t>The Institution's Secretariat further acknowledges the profound and lasting impact Chris McNair has made. His unwavering commitment to advancing the Institution’s mission has been truly invaluable.</a:t>
            </a:r>
          </a:p>
          <a:p>
            <a:endParaRPr lang="en-GB" dirty="0"/>
          </a:p>
        </p:txBody>
      </p:sp>
    </p:spTree>
    <p:extLst>
      <p:ext uri="{BB962C8B-B14F-4D97-AF65-F5344CB8AC3E}">
        <p14:creationId xmlns:p14="http://schemas.microsoft.com/office/powerpoint/2010/main" val="168827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AF43-2031-A222-3979-D7052A3CB53A}"/>
              </a:ext>
            </a:extLst>
          </p:cNvPr>
          <p:cNvSpPr>
            <a:spLocks noGrp="1"/>
          </p:cNvSpPr>
          <p:nvPr>
            <p:ph type="title"/>
          </p:nvPr>
        </p:nvSpPr>
        <p:spPr/>
        <p:txBody>
          <a:bodyPr/>
          <a:lstStyle/>
          <a:p>
            <a:pPr algn="ctr"/>
            <a:r>
              <a:rPr lang="en-GB" sz="18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Contribution to STEM Award</a:t>
            </a:r>
            <a:r>
              <a:rPr lang="en-GB" sz="3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a:t>
            </a:r>
            <a:r>
              <a:rPr lang="en-GB"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81425D49-18E9-FBC0-A6FD-F4DEA1331131}"/>
              </a:ext>
            </a:extLst>
          </p:cNvPr>
          <p:cNvSpPr>
            <a:spLocks noGrp="1"/>
          </p:cNvSpPr>
          <p:nvPr>
            <p:ph idx="1"/>
          </p:nvPr>
        </p:nvSpPr>
        <p:spPr/>
        <p:txBody>
          <a:bodyPr>
            <a:normAutofit fontScale="77500" lnSpcReduction="20000"/>
          </a:bodyPr>
          <a:lstStyle/>
          <a:p>
            <a:pPr algn="just">
              <a:lnSpc>
                <a:spcPct val="150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recipient of the inaugural RINA Contribution to STEM Award is unfortunately unable to attend the RINA Annual Dinner later </a:t>
            </a:r>
            <a:r>
              <a:rPr lang="en-GB" sz="1800">
                <a:effectLst/>
                <a:latin typeface="Calibri" panose="020F0502020204030204" pitchFamily="34" charset="0"/>
                <a:ea typeface="Calibri" panose="020F0502020204030204" pitchFamily="34" charset="0"/>
                <a:cs typeface="Times New Roman" panose="02020603050405020304" pitchFamily="18" charset="0"/>
              </a:rPr>
              <a:t>this evening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but is able to join us online today. Therefore, we are pleased to announce that the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RINA Contribution to STEM Award is presented to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Sridhar Krishnamoorthy</a:t>
            </a:r>
            <a:r>
              <a:rPr lang="en-GB" sz="1800" dirty="0">
                <a:effectLst/>
                <a:latin typeface="Calibri" panose="020F0502020204030204" pitchFamily="34" charset="0"/>
                <a:ea typeface="Calibri" panose="020F0502020204030204" pitchFamily="34" charset="0"/>
                <a:cs typeface="Times New Roman" panose="02020603050405020304" pitchFamily="18" charset="0"/>
              </a:rPr>
              <a:t>, PhD Research Scholar at the Indian Institute of Technology Madras. Sridhar Krishnamoorthy has been awarded the RINA Contribution to STEM Award in recognition of his outstanding dedication to inspiring and engaging students under the age of 18 in maritime engineering and naval architecture. Motivated by his own journey from a modest background to becoming a Ph.D. scholar in Ocean Engineering at IIT Madras, Sridhar has shown an unwavering commitment to using education as a tool to transform lives.</a:t>
            </a:r>
          </a:p>
          <a:p>
            <a:pPr algn="just">
              <a:lnSpc>
                <a:spcPct val="150000"/>
              </a:lnSpc>
              <a:spcAft>
                <a:spcPts val="10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a series of impactful outreach initiatives—including science expos, lecture series, hands-on demonstrations, hackathons, and guided lab visits—Sridhar has introduced countless school students to the possibilities within ocean engineering. As a PMRF scholar and Chairperson of the MTS IIT Madras Student Section, he has consistently created opportunities for young learners, particularly those from underrepresented and rural communities, to explore STEM careers in the maritime sector.</a:t>
            </a:r>
          </a:p>
          <a:p>
            <a:pPr algn="just">
              <a:lnSpc>
                <a:spcPct val="15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His efforts to align academic content with real-world marine applications, and to foster enthusiasm through interactive learning experiences, have made a lasting impression on students across India. Sridhar's tireless advocacy for STEM education and his leadership in outreach initiatives make him a truly deserving recipient of this prestigious award.</a:t>
            </a:r>
          </a:p>
          <a:p>
            <a:endParaRPr lang="en-GB" dirty="0"/>
          </a:p>
        </p:txBody>
      </p:sp>
    </p:spTree>
    <p:extLst>
      <p:ext uri="{BB962C8B-B14F-4D97-AF65-F5344CB8AC3E}">
        <p14:creationId xmlns:p14="http://schemas.microsoft.com/office/powerpoint/2010/main" val="2654767755"/>
      </p:ext>
    </p:extLst>
  </p:cSld>
  <p:clrMapOvr>
    <a:masterClrMapping/>
  </p:clrMapOvr>
</p:sld>
</file>

<file path=ppt/theme/theme1.xml><?xml version="1.0" encoding="utf-8"?>
<a:theme xmlns:a="http://schemas.openxmlformats.org/drawingml/2006/main" name="Office Theme">
  <a:themeElements>
    <a:clrScheme name="Custom 1">
      <a:dk1>
        <a:srgbClr val="14292E"/>
      </a:dk1>
      <a:lt1>
        <a:sysClr val="window" lastClr="FFFFFF"/>
      </a:lt1>
      <a:dk2>
        <a:srgbClr val="28A99E"/>
      </a:dk2>
      <a:lt2>
        <a:srgbClr val="FFC929"/>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INA">
      <a:majorFont>
        <a:latin typeface="Elsie Black"/>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ac5885-7c97-4e9c-92d0-01401f605e58">
      <Terms xmlns="http://schemas.microsoft.com/office/infopath/2007/PartnerControls"/>
    </lcf76f155ced4ddcb4097134ff3c332f>
    <TaxCatchAll xmlns="cdc2e8da-6917-4221-a3d2-dfd543c65e1d" xsi:nil="true"/>
    <SharedWithUsers xmlns="cdc2e8da-6917-4221-a3d2-dfd543c65e1d">
      <UserInfo>
        <DisplayName>Jesicca Murphy</DisplayName>
        <AccountId>46</AccountId>
        <AccountType/>
      </UserInfo>
      <UserInfo>
        <DisplayName>Chris Boyd</DisplayName>
        <AccountId>21</AccountId>
        <AccountType/>
      </UserInfo>
      <UserInfo>
        <DisplayName>Sally Charity</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FC3B8479968043A5AAA6483E9951A2" ma:contentTypeVersion="15" ma:contentTypeDescription="Create a new document." ma:contentTypeScope="" ma:versionID="b2d3688b8b0e0d1853e476f80f19b43c">
  <xsd:schema xmlns:xsd="http://www.w3.org/2001/XMLSchema" xmlns:xs="http://www.w3.org/2001/XMLSchema" xmlns:p="http://schemas.microsoft.com/office/2006/metadata/properties" xmlns:ns2="1aac5885-7c97-4e9c-92d0-01401f605e58" xmlns:ns3="cdc2e8da-6917-4221-a3d2-dfd543c65e1d" targetNamespace="http://schemas.microsoft.com/office/2006/metadata/properties" ma:root="true" ma:fieldsID="490791d452ad06504d990a47ecde197e" ns2:_="" ns3:_="">
    <xsd:import namespace="1aac5885-7c97-4e9c-92d0-01401f605e58"/>
    <xsd:import namespace="cdc2e8da-6917-4221-a3d2-dfd543c65e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c5885-7c97-4e9c-92d0-01401f605e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e878d56-bf20-4871-b23d-56901f9e30c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c2e8da-6917-4221-a3d2-dfd543c65e1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6f87d55-1976-436c-a8a8-ef8c3552f697}" ma:internalName="TaxCatchAll" ma:showField="CatchAllData" ma:web="cdc2e8da-6917-4221-a3d2-dfd543c65e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FCA6AE-DFCC-4AA1-9234-A2363E87BF0C}">
  <ds:schemaRefs>
    <ds:schemaRef ds:uri="1aac5885-7c97-4e9c-92d0-01401f605e58"/>
    <ds:schemaRef ds:uri="aa9ed08a-00ef-467b-8b0c-4407ac5c8df0"/>
    <ds:schemaRef ds:uri="c8da4e10-52d5-4668-9841-d7817def17ec"/>
    <ds:schemaRef ds:uri="cdc2e8da-6917-4221-a3d2-dfd543c65e1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3FFEED7-1AA3-42AC-930B-2A9B2E78EDEF}">
  <ds:schemaRefs>
    <ds:schemaRef ds:uri="1aac5885-7c97-4e9c-92d0-01401f605e58"/>
    <ds:schemaRef ds:uri="cdc2e8da-6917-4221-a3d2-dfd543c65e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E971B4-D83C-48B8-92BD-65E506ACF5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Elsie Black</vt:lpstr>
      <vt:lpstr>Calibri</vt:lpstr>
      <vt:lpstr>Arial</vt:lpstr>
      <vt:lpstr>Fira Sans</vt:lpstr>
      <vt:lpstr>Office Theme</vt:lpstr>
      <vt:lpstr>RINA   Annual General Meeting</vt:lpstr>
      <vt:lpstr>Agenda </vt:lpstr>
      <vt:lpstr> Awards and Prizes</vt:lpstr>
      <vt:lpstr>Awards and Prizes</vt:lpstr>
      <vt:lpstr>Awards and Prizes</vt:lpstr>
      <vt:lpstr>Awards and Prizes</vt:lpstr>
      <vt:lpstr>Certificate of Appreciation</vt:lpstr>
      <vt:lpstr> Contribution to STEM Award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Cooper</dc:creator>
  <cp:lastModifiedBy>Sally Charity</cp:lastModifiedBy>
  <cp:revision>6</cp:revision>
  <dcterms:created xsi:type="dcterms:W3CDTF">2023-03-17T16:01:21Z</dcterms:created>
  <dcterms:modified xsi:type="dcterms:W3CDTF">2025-05-22T09:37:47Z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0x0101005BFC3B8479968043A5AAA6483E9951A2</vt:lpwstr>
  </property>
  <property fmtid="{D5CDD505-2E9C-101B-9397-08002B2CF9AE}" pid="3" name="MediaServiceImageTags">
    <vt:lpwstr/>
  </property>
</Properties>
</file>